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31"/>
  </p:notesMasterIdLst>
  <p:sldIdLst>
    <p:sldId id="425" r:id="rId5"/>
    <p:sldId id="490" r:id="rId6"/>
    <p:sldId id="580" r:id="rId7"/>
    <p:sldId id="903" r:id="rId8"/>
    <p:sldId id="904" r:id="rId9"/>
    <p:sldId id="486" r:id="rId10"/>
    <p:sldId id="489" r:id="rId11"/>
    <p:sldId id="1006" r:id="rId12"/>
    <p:sldId id="1007" r:id="rId13"/>
    <p:sldId id="1025" r:id="rId14"/>
    <p:sldId id="1026" r:id="rId15"/>
    <p:sldId id="814" r:id="rId16"/>
    <p:sldId id="908" r:id="rId17"/>
    <p:sldId id="741" r:id="rId18"/>
    <p:sldId id="1027" r:id="rId19"/>
    <p:sldId id="1028" r:id="rId20"/>
    <p:sldId id="837" r:id="rId21"/>
    <p:sldId id="1029" r:id="rId22"/>
    <p:sldId id="839" r:id="rId23"/>
    <p:sldId id="1009" r:id="rId24"/>
    <p:sldId id="1030" r:id="rId25"/>
    <p:sldId id="1031" r:id="rId26"/>
    <p:sldId id="1010" r:id="rId27"/>
    <p:sldId id="838" r:id="rId28"/>
    <p:sldId id="1032" r:id="rId29"/>
    <p:sldId id="909" r:id="rId30"/>
    <p:sldId id="1011" r:id="rId31"/>
    <p:sldId id="1033" r:id="rId32"/>
    <p:sldId id="1034" r:id="rId33"/>
    <p:sldId id="1035" r:id="rId34"/>
    <p:sldId id="1012" r:id="rId35"/>
    <p:sldId id="824" r:id="rId36"/>
    <p:sldId id="742" r:id="rId37"/>
    <p:sldId id="1018" r:id="rId38"/>
    <p:sldId id="1019" r:id="rId39"/>
    <p:sldId id="1036" r:id="rId40"/>
    <p:sldId id="1037" r:id="rId41"/>
    <p:sldId id="1020" r:id="rId42"/>
    <p:sldId id="1038" r:id="rId43"/>
    <p:sldId id="1021" r:id="rId44"/>
    <p:sldId id="1039" r:id="rId45"/>
    <p:sldId id="1117" r:id="rId46"/>
    <p:sldId id="1112" r:id="rId47"/>
    <p:sldId id="1040" r:id="rId48"/>
    <p:sldId id="1041" r:id="rId49"/>
    <p:sldId id="1042" r:id="rId50"/>
    <p:sldId id="1043" r:id="rId51"/>
    <p:sldId id="1044" r:id="rId52"/>
    <p:sldId id="1045" r:id="rId53"/>
    <p:sldId id="1046" r:id="rId54"/>
    <p:sldId id="1047" r:id="rId55"/>
    <p:sldId id="1048" r:id="rId56"/>
    <p:sldId id="1049" r:id="rId57"/>
    <p:sldId id="1050" r:id="rId58"/>
    <p:sldId id="1051" r:id="rId59"/>
    <p:sldId id="1052" r:id="rId60"/>
    <p:sldId id="1053" r:id="rId61"/>
    <p:sldId id="1113" r:id="rId62"/>
    <p:sldId id="1054" r:id="rId63"/>
    <p:sldId id="1055" r:id="rId64"/>
    <p:sldId id="1056" r:id="rId65"/>
    <p:sldId id="1057" r:id="rId66"/>
    <p:sldId id="1114" r:id="rId67"/>
    <p:sldId id="1058" r:id="rId68"/>
    <p:sldId id="1059" r:id="rId69"/>
    <p:sldId id="1060" r:id="rId70"/>
    <p:sldId id="1061" r:id="rId71"/>
    <p:sldId id="1062" r:id="rId72"/>
    <p:sldId id="1063" r:id="rId73"/>
    <p:sldId id="1064" r:id="rId74"/>
    <p:sldId id="1065" r:id="rId75"/>
    <p:sldId id="1066" r:id="rId76"/>
    <p:sldId id="1067" r:id="rId77"/>
    <p:sldId id="1068" r:id="rId78"/>
    <p:sldId id="1069" r:id="rId79"/>
    <p:sldId id="1070" r:id="rId80"/>
    <p:sldId id="1071" r:id="rId81"/>
    <p:sldId id="1072" r:id="rId82"/>
    <p:sldId id="1073" r:id="rId83"/>
    <p:sldId id="1074" r:id="rId84"/>
    <p:sldId id="1075" r:id="rId85"/>
    <p:sldId id="1076" r:id="rId86"/>
    <p:sldId id="1077" r:id="rId87"/>
    <p:sldId id="1078" r:id="rId88"/>
    <p:sldId id="1079" r:id="rId89"/>
    <p:sldId id="1080" r:id="rId90"/>
    <p:sldId id="1081" r:id="rId91"/>
    <p:sldId id="1082" r:id="rId92"/>
    <p:sldId id="1083" r:id="rId93"/>
    <p:sldId id="1084" r:id="rId94"/>
    <p:sldId id="1085" r:id="rId95"/>
    <p:sldId id="1086" r:id="rId96"/>
    <p:sldId id="1087" r:id="rId97"/>
    <p:sldId id="1088" r:id="rId98"/>
    <p:sldId id="1089" r:id="rId99"/>
    <p:sldId id="1090" r:id="rId100"/>
    <p:sldId id="1115" r:id="rId101"/>
    <p:sldId id="1091" r:id="rId102"/>
    <p:sldId id="1116" r:id="rId103"/>
    <p:sldId id="1092" r:id="rId104"/>
    <p:sldId id="1093" r:id="rId105"/>
    <p:sldId id="542" r:id="rId106"/>
    <p:sldId id="920" r:id="rId107"/>
    <p:sldId id="940" r:id="rId108"/>
    <p:sldId id="1094" r:id="rId109"/>
    <p:sldId id="552" r:id="rId110"/>
    <p:sldId id="833" r:id="rId111"/>
    <p:sldId id="1022" r:id="rId112"/>
    <p:sldId id="1095" r:id="rId113"/>
    <p:sldId id="1097" r:id="rId114"/>
    <p:sldId id="1096" r:id="rId115"/>
    <p:sldId id="1098" r:id="rId116"/>
    <p:sldId id="1099" r:id="rId117"/>
    <p:sldId id="1100" r:id="rId118"/>
    <p:sldId id="1101" r:id="rId119"/>
    <p:sldId id="1102" r:id="rId120"/>
    <p:sldId id="1103" r:id="rId121"/>
    <p:sldId id="1104" r:id="rId122"/>
    <p:sldId id="1105" r:id="rId123"/>
    <p:sldId id="1106" r:id="rId124"/>
    <p:sldId id="1107" r:id="rId125"/>
    <p:sldId id="1108" r:id="rId126"/>
    <p:sldId id="1109" r:id="rId127"/>
    <p:sldId id="1110" r:id="rId128"/>
    <p:sldId id="506" r:id="rId129"/>
    <p:sldId id="50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580"/>
            <p14:sldId id="903"/>
            <p14:sldId id="904"/>
            <p14:sldId id="486"/>
            <p14:sldId id="489"/>
            <p14:sldId id="1006"/>
            <p14:sldId id="1007"/>
            <p14:sldId id="1025"/>
            <p14:sldId id="1026"/>
            <p14:sldId id="814"/>
            <p14:sldId id="908"/>
            <p14:sldId id="741"/>
            <p14:sldId id="1027"/>
            <p14:sldId id="1028"/>
            <p14:sldId id="837"/>
            <p14:sldId id="1029"/>
            <p14:sldId id="839"/>
            <p14:sldId id="1009"/>
            <p14:sldId id="1030"/>
            <p14:sldId id="1031"/>
            <p14:sldId id="1010"/>
            <p14:sldId id="838"/>
            <p14:sldId id="1032"/>
            <p14:sldId id="909"/>
            <p14:sldId id="1011"/>
            <p14:sldId id="1033"/>
            <p14:sldId id="1034"/>
            <p14:sldId id="1035"/>
            <p14:sldId id="1012"/>
            <p14:sldId id="824"/>
            <p14:sldId id="742"/>
            <p14:sldId id="1018"/>
            <p14:sldId id="1019"/>
            <p14:sldId id="1036"/>
            <p14:sldId id="1037"/>
            <p14:sldId id="1020"/>
            <p14:sldId id="1038"/>
            <p14:sldId id="1021"/>
            <p14:sldId id="1039"/>
            <p14:sldId id="1117"/>
            <p14:sldId id="1112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113"/>
            <p14:sldId id="1054"/>
            <p14:sldId id="1055"/>
            <p14:sldId id="1056"/>
            <p14:sldId id="1057"/>
            <p14:sldId id="1114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115"/>
            <p14:sldId id="1091"/>
            <p14:sldId id="1116"/>
            <p14:sldId id="1092"/>
            <p14:sldId id="1093"/>
            <p14:sldId id="542"/>
            <p14:sldId id="920"/>
            <p14:sldId id="940"/>
            <p14:sldId id="1094"/>
            <p14:sldId id="552"/>
            <p14:sldId id="833"/>
            <p14:sldId id="1022"/>
            <p14:sldId id="1095"/>
            <p14:sldId id="1097"/>
            <p14:sldId id="1096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80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70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A815F-13F0-40CA-B661-315268CA0546}" v="1" dt="2023-05-25T01:00:12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5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Relationship Id="rId138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13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77A815F-13F0-40CA-B661-315268CA0546}"/>
    <pc:docChg chg="">
      <pc:chgData name="Ayan Daluz" userId="befa8149-c6af-46c9-b27d-15d84abc302f" providerId="ADAL" clId="{777A815F-13F0-40CA-B661-315268CA0546}" dt="2023-05-25T00:59:46.391" v="0"/>
      <pc:docMkLst>
        <pc:docMk/>
      </pc:docMkLst>
      <pc:sldChg chg="delCm">
        <pc:chgData name="Ayan Daluz" userId="befa8149-c6af-46c9-b27d-15d84abc302f" providerId="ADAL" clId="{777A815F-13F0-40CA-B661-315268CA0546}" dt="2023-05-25T00:59:46.391" v="0"/>
        <pc:sldMkLst>
          <pc:docMk/>
          <pc:sldMk cId="3189567933" sldId="10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yan Daluz" userId="befa8149-c6af-46c9-b27d-15d84abc302f" providerId="ADAL" clId="{777A815F-13F0-40CA-B661-315268CA0546}" dt="2023-05-25T00:59:46.391" v="0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delCm">
        <pc:chgData name="Ayan Daluz" userId="befa8149-c6af-46c9-b27d-15d84abc302f" providerId="ADAL" clId="{777A815F-13F0-40CA-B661-315268CA0546}" dt="2023-05-25T00:59:46.391" v="0"/>
        <pc:sldMkLst>
          <pc:docMk/>
          <pc:sldMk cId="2225566293" sldId="10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yan Daluz" userId="befa8149-c6af-46c9-b27d-15d84abc302f" providerId="ADAL" clId="{777A815F-13F0-40CA-B661-315268CA0546}" dt="2023-05-25T00:59:46.391" v="0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  <pc:docChgLst>
    <pc:chgData name="Ayan Daluz" userId="befa8149-c6af-46c9-b27d-15d84abc302f" providerId="ADAL" clId="{458ADBE7-F09E-42E7-8AF1-DF35D843C715}"/>
    <pc:docChg chg="undo custSel modSld sldOrd">
      <pc:chgData name="Ayan Daluz" userId="befa8149-c6af-46c9-b27d-15d84abc302f" providerId="ADAL" clId="{458ADBE7-F09E-42E7-8AF1-DF35D843C715}" dt="2023-05-23T23:49:06.474" v="138"/>
      <pc:docMkLst>
        <pc:docMk/>
      </pc:docMkLst>
      <pc:sldChg chg="addSp delSp modSp mod">
        <pc:chgData name="Ayan Daluz" userId="befa8149-c6af-46c9-b27d-15d84abc302f" providerId="ADAL" clId="{458ADBE7-F09E-42E7-8AF1-DF35D843C715}" dt="2023-05-23T23:48:49.866" v="135" actId="11"/>
        <pc:sldMkLst>
          <pc:docMk/>
          <pc:sldMk cId="3859530438" sldId="837"/>
        </pc:sldMkLst>
        <pc:spChg chg="add mod">
          <ac:chgData name="Ayan Daluz" userId="befa8149-c6af-46c9-b27d-15d84abc302f" providerId="ADAL" clId="{458ADBE7-F09E-42E7-8AF1-DF35D843C715}" dt="2023-05-23T23:48:28.981" v="129" actId="27636"/>
          <ac:spMkLst>
            <pc:docMk/>
            <pc:sldMk cId="3859530438" sldId="837"/>
            <ac:spMk id="2" creationId="{93D7DCBF-FDA3-B8BF-68AB-E3D54024139C}"/>
          </ac:spMkLst>
        </pc:spChg>
        <pc:spChg chg="add del mod">
          <ac:chgData name="Ayan Daluz" userId="befa8149-c6af-46c9-b27d-15d84abc302f" providerId="ADAL" clId="{458ADBE7-F09E-42E7-8AF1-DF35D843C715}" dt="2023-05-23T23:48:49.866" v="135" actId="11"/>
          <ac:spMkLst>
            <pc:docMk/>
            <pc:sldMk cId="3859530438" sldId="837"/>
            <ac:spMk id="21" creationId="{042D9E7B-D1BB-4A59-8D12-11E6C2FA55AC}"/>
          </ac:spMkLst>
        </pc:spChg>
      </pc:sldChg>
      <pc:sldChg chg="addSp delSp modSp mod addCm">
        <pc:chgData name="Ayan Daluz" userId="befa8149-c6af-46c9-b27d-15d84abc302f" providerId="ADAL" clId="{458ADBE7-F09E-42E7-8AF1-DF35D843C715}" dt="2023-05-23T23:45:23.371" v="27"/>
        <pc:sldMkLst>
          <pc:docMk/>
          <pc:sldMk cId="3189567933" sldId="1027"/>
        </pc:sldMkLst>
        <pc:spChg chg="mod">
          <ac:chgData name="Ayan Daluz" userId="befa8149-c6af-46c9-b27d-15d84abc302f" providerId="ADAL" clId="{458ADBE7-F09E-42E7-8AF1-DF35D843C715}" dt="2023-05-23T23:45:17.125" v="26" actId="20577"/>
          <ac:spMkLst>
            <pc:docMk/>
            <pc:sldMk cId="3189567933" sldId="1027"/>
            <ac:spMk id="21" creationId="{042D9E7B-D1BB-4A59-8D12-11E6C2FA55AC}"/>
          </ac:spMkLst>
        </pc:spChg>
        <pc:picChg chg="add mod">
          <ac:chgData name="Ayan Daluz" userId="befa8149-c6af-46c9-b27d-15d84abc302f" providerId="ADAL" clId="{458ADBE7-F09E-42E7-8AF1-DF35D843C715}" dt="2023-05-23T23:45:07.417" v="19" actId="1035"/>
          <ac:picMkLst>
            <pc:docMk/>
            <pc:sldMk cId="3189567933" sldId="1027"/>
            <ac:picMk id="2" creationId="{EB6E2637-7AA1-3F50-2640-654DF005244A}"/>
          </ac:picMkLst>
        </pc:picChg>
        <pc:picChg chg="add mod">
          <ac:chgData name="Ayan Daluz" userId="befa8149-c6af-46c9-b27d-15d84abc302f" providerId="ADAL" clId="{458ADBE7-F09E-42E7-8AF1-DF35D843C715}" dt="2023-05-23T23:45:05.499" v="13" actId="1076"/>
          <ac:picMkLst>
            <pc:docMk/>
            <pc:sldMk cId="3189567933" sldId="1027"/>
            <ac:picMk id="3" creationId="{7262930D-5C72-EFDD-DF18-100B12F3B844}"/>
          </ac:picMkLst>
        </pc:picChg>
        <pc:picChg chg="add mod">
          <ac:chgData name="Ayan Daluz" userId="befa8149-c6af-46c9-b27d-15d84abc302f" providerId="ADAL" clId="{458ADBE7-F09E-42E7-8AF1-DF35D843C715}" dt="2023-05-23T23:45:13.554" v="23" actId="1076"/>
          <ac:picMkLst>
            <pc:docMk/>
            <pc:sldMk cId="3189567933" sldId="1027"/>
            <ac:picMk id="5" creationId="{58CF1DB1-CA70-E48F-5D43-D1C5BAFC87F3}"/>
          </ac:picMkLst>
        </pc:picChg>
        <pc:picChg chg="del">
          <ac:chgData name="Ayan Daluz" userId="befa8149-c6af-46c9-b27d-15d84abc302f" providerId="ADAL" clId="{458ADBE7-F09E-42E7-8AF1-DF35D843C715}" dt="2023-05-23T23:44:39.336" v="0" actId="478"/>
          <ac:picMkLst>
            <pc:docMk/>
            <pc:sldMk cId="3189567933" sldId="1027"/>
            <ac:picMk id="7" creationId="{1B9BBD70-F138-4783-B44E-802C5A2E5DD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yan Daluz" userId="befa8149-c6af-46c9-b27d-15d84abc302f" providerId="ADAL" clId="{458ADBE7-F09E-42E7-8AF1-DF35D843C715}" dt="2023-05-23T23:45:23.371" v="27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modSp mod ord addCm">
        <pc:chgData name="Ayan Daluz" userId="befa8149-c6af-46c9-b27d-15d84abc302f" providerId="ADAL" clId="{458ADBE7-F09E-42E7-8AF1-DF35D843C715}" dt="2023-05-23T23:49:06.474" v="138"/>
        <pc:sldMkLst>
          <pc:docMk/>
          <pc:sldMk cId="2225566293" sldId="1028"/>
        </pc:sldMkLst>
        <pc:spChg chg="mod">
          <ac:chgData name="Ayan Daluz" userId="befa8149-c6af-46c9-b27d-15d84abc302f" providerId="ADAL" clId="{458ADBE7-F09E-42E7-8AF1-DF35D843C715}" dt="2023-05-23T23:48:56.355" v="137" actId="20577"/>
          <ac:spMkLst>
            <pc:docMk/>
            <pc:sldMk cId="2225566293" sldId="1028"/>
            <ac:spMk id="21" creationId="{042D9E7B-D1BB-4A59-8D12-11E6C2FA55A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Ayan Daluz" userId="befa8149-c6af-46c9-b27d-15d84abc302f" providerId="ADAL" clId="{458ADBE7-F09E-42E7-8AF1-DF35D843C715}" dt="2023-05-23T23:49:06.474" v="138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  <pc:docChgLst>
    <pc:chgData name="Jonnilyn Rubis" userId="6984004f4a1a371f" providerId="LiveId" clId="{49197BEE-0CBF-44EF-89B8-1F2B1B1B8001}"/>
    <pc:docChg chg="undo custSel addSld delSld modSld modSection">
      <pc:chgData name="Jonnilyn Rubis" userId="6984004f4a1a371f" providerId="LiveId" clId="{49197BEE-0CBF-44EF-89B8-1F2B1B1B8001}" dt="2022-02-15T02:15:52.407" v="306" actId="1589"/>
      <pc:docMkLst>
        <pc:docMk/>
      </pc:docMkLst>
      <pc:sldChg chg="modSp mod addCm">
        <pc:chgData name="Jonnilyn Rubis" userId="6984004f4a1a371f" providerId="LiveId" clId="{49197BEE-0CBF-44EF-89B8-1F2B1B1B8001}" dt="2022-02-14T13:43:01.961" v="2" actId="1589"/>
        <pc:sldMkLst>
          <pc:docMk/>
          <pc:sldMk cId="4055469947" sldId="425"/>
        </pc:sldMkLst>
        <pc:spChg chg="mod">
          <ac:chgData name="Jonnilyn Rubis" userId="6984004f4a1a371f" providerId="LiveId" clId="{49197BEE-0CBF-44EF-89B8-1F2B1B1B8001}" dt="2022-02-14T13:42:58.563" v="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Jonnilyn Rubis" userId="6984004f4a1a371f" providerId="LiveId" clId="{49197BEE-0CBF-44EF-89B8-1F2B1B1B8001}" dt="2022-02-14T13:44:32.745" v="15" actId="1589"/>
        <pc:sldMkLst>
          <pc:docMk/>
          <pc:sldMk cId="2474872708" sldId="486"/>
        </pc:sldMkLst>
        <pc:spChg chg="mod">
          <ac:chgData name="Jonnilyn Rubis" userId="6984004f4a1a371f" providerId="LiveId" clId="{49197BEE-0CBF-44EF-89B8-1F2B1B1B8001}" dt="2022-02-14T13:44:29.075" v="14" actId="255"/>
          <ac:spMkLst>
            <pc:docMk/>
            <pc:sldMk cId="2474872708" sldId="486"/>
            <ac:spMk id="7" creationId="{DAA945A5-8FEA-4C12-8848-FA2AE3698B17}"/>
          </ac:spMkLst>
        </pc:spChg>
      </pc:sldChg>
      <pc:sldChg chg="addSp modSp mod addCm modCm">
        <pc:chgData name="Jonnilyn Rubis" userId="6984004f4a1a371f" providerId="LiveId" clId="{49197BEE-0CBF-44EF-89B8-1F2B1B1B8001}" dt="2022-02-14T13:45:50.468" v="20"/>
        <pc:sldMkLst>
          <pc:docMk/>
          <pc:sldMk cId="3894788654" sldId="489"/>
        </pc:sldMkLst>
        <pc:picChg chg="add mod">
          <ac:chgData name="Jonnilyn Rubis" userId="6984004f4a1a371f" providerId="LiveId" clId="{49197BEE-0CBF-44EF-89B8-1F2B1B1B8001}" dt="2022-02-14T13:45:39.577" v="18" actId="1076"/>
          <ac:picMkLst>
            <pc:docMk/>
            <pc:sldMk cId="3894788654" sldId="489"/>
            <ac:picMk id="5" creationId="{AED33F0C-C66C-461A-91CA-AE7122D14AB3}"/>
          </ac:picMkLst>
        </pc:picChg>
      </pc:sldChg>
      <pc:sldChg chg="modSp mod addCm">
        <pc:chgData name="Jonnilyn Rubis" userId="6984004f4a1a371f" providerId="LiveId" clId="{49197BEE-0CBF-44EF-89B8-1F2B1B1B8001}" dt="2022-02-15T02:15:52.407" v="306" actId="1589"/>
        <pc:sldMkLst>
          <pc:docMk/>
          <pc:sldMk cId="623038521" sldId="506"/>
        </pc:sldMkLst>
        <pc:spChg chg="mod">
          <ac:chgData name="Jonnilyn Rubis" userId="6984004f4a1a371f" providerId="LiveId" clId="{49197BEE-0CBF-44EF-89B8-1F2B1B1B8001}" dt="2022-02-15T02:15:38.899" v="301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12:16.519" v="262" actId="1589"/>
        <pc:sldMkLst>
          <pc:docMk/>
          <pc:sldMk cId="1385239115" sldId="542"/>
        </pc:sldMkLst>
        <pc:spChg chg="mod">
          <ac:chgData name="Jonnilyn Rubis" userId="6984004f4a1a371f" providerId="LiveId" clId="{49197BEE-0CBF-44EF-89B8-1F2B1B1B8001}" dt="2022-02-15T02:12:13.918" v="261" actId="1036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Jonnilyn Rubis" userId="6984004f4a1a371f" providerId="LiveId" clId="{49197BEE-0CBF-44EF-89B8-1F2B1B1B8001}" dt="2022-02-15T02:12:32.006" v="264" actId="1589"/>
        <pc:sldMkLst>
          <pc:docMk/>
          <pc:sldMk cId="3590345420" sldId="552"/>
        </pc:sldMkLst>
        <pc:spChg chg="mod">
          <ac:chgData name="Jonnilyn Rubis" userId="6984004f4a1a371f" providerId="LiveId" clId="{49197BEE-0CBF-44EF-89B8-1F2B1B1B8001}" dt="2022-02-15T02:12:27.953" v="263" actId="403"/>
          <ac:spMkLst>
            <pc:docMk/>
            <pc:sldMk cId="3590345420" sldId="552"/>
            <ac:spMk id="7" creationId="{DAA945A5-8FEA-4C12-8848-FA2AE3698B17}"/>
          </ac:spMkLst>
        </pc:spChg>
      </pc:sldChg>
      <pc:sldChg chg="delSp modSp mod addCm">
        <pc:chgData name="Jonnilyn Rubis" userId="6984004f4a1a371f" providerId="LiveId" clId="{49197BEE-0CBF-44EF-89B8-1F2B1B1B8001}" dt="2022-02-15T01:04:33.380" v="83" actId="1589"/>
        <pc:sldMkLst>
          <pc:docMk/>
          <pc:sldMk cId="3955762641" sldId="742"/>
        </pc:sldMkLst>
        <pc:spChg chg="mod">
          <ac:chgData name="Jonnilyn Rubis" userId="6984004f4a1a371f" providerId="LiveId" clId="{49197BEE-0CBF-44EF-89B8-1F2B1B1B8001}" dt="2022-02-15T01:04:01.745" v="77" actId="20577"/>
          <ac:spMkLst>
            <pc:docMk/>
            <pc:sldMk cId="3955762641" sldId="742"/>
            <ac:spMk id="21" creationId="{042D9E7B-D1BB-4A59-8D12-11E6C2FA55AC}"/>
          </ac:spMkLst>
        </pc:spChg>
        <pc:picChg chg="del">
          <ac:chgData name="Jonnilyn Rubis" userId="6984004f4a1a371f" providerId="LiveId" clId="{49197BEE-0CBF-44EF-89B8-1F2B1B1B8001}" dt="2022-02-15T01:03:59.641" v="76" actId="478"/>
          <ac:picMkLst>
            <pc:docMk/>
            <pc:sldMk cId="3955762641" sldId="742"/>
            <ac:picMk id="8" creationId="{14F9F7C8-674C-46B8-90FA-E51BCDBA36D0}"/>
          </ac:picMkLst>
        </pc:picChg>
      </pc:sldChg>
      <pc:sldChg chg="modSp mod addCm">
        <pc:chgData name="Jonnilyn Rubis" userId="6984004f4a1a371f" providerId="LiveId" clId="{49197BEE-0CBF-44EF-89B8-1F2B1B1B8001}" dt="2022-02-15T01:03:40.508" v="73" actId="1589"/>
        <pc:sldMkLst>
          <pc:docMk/>
          <pc:sldMk cId="2736398781" sldId="824"/>
        </pc:sldMkLst>
        <pc:spChg chg="mod">
          <ac:chgData name="Jonnilyn Rubis" userId="6984004f4a1a371f" providerId="LiveId" clId="{49197BEE-0CBF-44EF-89B8-1F2B1B1B8001}" dt="2022-02-15T01:03:31.086" v="70" actId="20577"/>
          <ac:spMkLst>
            <pc:docMk/>
            <pc:sldMk cId="2736398781" sldId="824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4T13:47:43.183" v="39" actId="1589"/>
        <pc:sldMkLst>
          <pc:docMk/>
          <pc:sldMk cId="3859530438" sldId="837"/>
        </pc:sldMkLst>
        <pc:picChg chg="mod">
          <ac:chgData name="Jonnilyn Rubis" userId="6984004f4a1a371f" providerId="LiveId" clId="{49197BEE-0CBF-44EF-89B8-1F2B1B1B8001}" dt="2022-02-14T13:47:40.881" v="38" actId="14100"/>
          <ac:picMkLst>
            <pc:docMk/>
            <pc:sldMk cId="3859530438" sldId="837"/>
            <ac:picMk id="7" creationId="{75927091-3DD2-4DDC-B336-F29F5225BACA}"/>
          </ac:picMkLst>
        </pc:picChg>
      </pc:sldChg>
      <pc:sldChg chg="modSp addCm">
        <pc:chgData name="Jonnilyn Rubis" userId="6984004f4a1a371f" providerId="LiveId" clId="{49197BEE-0CBF-44EF-89B8-1F2B1B1B8001}" dt="2022-02-15T01:01:46.932" v="51" actId="1589"/>
        <pc:sldMkLst>
          <pc:docMk/>
          <pc:sldMk cId="4247019004" sldId="838"/>
        </pc:sldMkLst>
        <pc:spChg chg="mod">
          <ac:chgData name="Jonnilyn Rubis" userId="6984004f4a1a371f" providerId="LiveId" clId="{49197BEE-0CBF-44EF-89B8-1F2B1B1B8001}" dt="2022-02-15T01:01:41.428" v="49"/>
          <ac:spMkLst>
            <pc:docMk/>
            <pc:sldMk cId="4247019004" sldId="838"/>
            <ac:spMk id="21" creationId="{042D9E7B-D1BB-4A59-8D12-11E6C2FA55AC}"/>
          </ac:spMkLst>
        </pc:spChg>
      </pc:sldChg>
      <pc:sldChg chg="addSp modSp mod addCm">
        <pc:chgData name="Jonnilyn Rubis" userId="6984004f4a1a371f" providerId="LiveId" clId="{49197BEE-0CBF-44EF-89B8-1F2B1B1B8001}" dt="2022-02-14T13:44:10.337" v="11" actId="1589"/>
        <pc:sldMkLst>
          <pc:docMk/>
          <pc:sldMk cId="1906732513" sldId="904"/>
        </pc:sldMkLst>
        <pc:picChg chg="add mod">
          <ac:chgData name="Jonnilyn Rubis" userId="6984004f4a1a371f" providerId="LiveId" clId="{49197BEE-0CBF-44EF-89B8-1F2B1B1B8001}" dt="2022-02-14T13:44:07.633" v="10" actId="1076"/>
          <ac:picMkLst>
            <pc:docMk/>
            <pc:sldMk cId="1906732513" sldId="904"/>
            <ac:picMk id="5" creationId="{035B1A55-6135-43B2-808E-38B8630CA442}"/>
          </ac:picMkLst>
        </pc:picChg>
      </pc:sldChg>
      <pc:sldChg chg="addSp modSp mod addCm">
        <pc:chgData name="Jonnilyn Rubis" userId="6984004f4a1a371f" providerId="LiveId" clId="{49197BEE-0CBF-44EF-89B8-1F2B1B1B8001}" dt="2022-02-14T13:47:30.929" v="37" actId="1589"/>
        <pc:sldMkLst>
          <pc:docMk/>
          <pc:sldMk cId="839291753" sldId="908"/>
        </pc:sldMkLst>
        <pc:spChg chg="mod">
          <ac:chgData name="Jonnilyn Rubis" userId="6984004f4a1a371f" providerId="LiveId" clId="{49197BEE-0CBF-44EF-89B8-1F2B1B1B8001}" dt="2022-02-14T13:46:54.074" v="27" actId="21"/>
          <ac:spMkLst>
            <pc:docMk/>
            <pc:sldMk cId="839291753" sldId="908"/>
            <ac:spMk id="21" creationId="{042D9E7B-D1BB-4A59-8D12-11E6C2FA55AC}"/>
          </ac:spMkLst>
        </pc:spChg>
        <pc:graphicFrameChg chg="add mod modGraphic">
          <ac:chgData name="Jonnilyn Rubis" userId="6984004f4a1a371f" providerId="LiveId" clId="{49197BEE-0CBF-44EF-89B8-1F2B1B1B8001}" dt="2022-02-14T13:47:28.040" v="36" actId="1076"/>
          <ac:graphicFrameMkLst>
            <pc:docMk/>
            <pc:sldMk cId="839291753" sldId="908"/>
            <ac:graphicFrameMk id="2" creationId="{B7B7F923-961B-4E82-B75A-840521DF4606}"/>
          </ac:graphicFrameMkLst>
        </pc:graphicFrameChg>
      </pc:sldChg>
      <pc:sldChg chg="addSp modSp mod addCm">
        <pc:chgData name="Jonnilyn Rubis" userId="6984004f4a1a371f" providerId="LiveId" clId="{49197BEE-0CBF-44EF-89B8-1F2B1B1B8001}" dt="2022-02-15T01:02:24.188" v="55" actId="1589"/>
        <pc:sldMkLst>
          <pc:docMk/>
          <pc:sldMk cId="1912408457" sldId="909"/>
        </pc:sldMkLst>
        <pc:picChg chg="add mod">
          <ac:chgData name="Jonnilyn Rubis" userId="6984004f4a1a371f" providerId="LiveId" clId="{49197BEE-0CBF-44EF-89B8-1F2B1B1B8001}" dt="2022-02-15T01:02:21.564" v="54" actId="1076"/>
          <ac:picMkLst>
            <pc:docMk/>
            <pc:sldMk cId="1912408457" sldId="909"/>
            <ac:picMk id="3" creationId="{A329D256-2B76-4EC1-B943-2A611F7EB40B}"/>
          </ac:picMkLst>
        </pc:picChg>
      </pc:sldChg>
      <pc:sldChg chg="addSp modSp mod addCm">
        <pc:chgData name="Jonnilyn Rubis" userId="6984004f4a1a371f" providerId="LiveId" clId="{49197BEE-0CBF-44EF-89B8-1F2B1B1B8001}" dt="2022-02-15T01:01:14.093" v="44" actId="1589"/>
        <pc:sldMkLst>
          <pc:docMk/>
          <pc:sldMk cId="3604622936" sldId="1009"/>
        </pc:sldMkLst>
        <pc:picChg chg="add mod">
          <ac:chgData name="Jonnilyn Rubis" userId="6984004f4a1a371f" providerId="LiveId" clId="{49197BEE-0CBF-44EF-89B8-1F2B1B1B8001}" dt="2022-02-15T01:01:10.446" v="43" actId="1076"/>
          <ac:picMkLst>
            <pc:docMk/>
            <pc:sldMk cId="3604622936" sldId="1009"/>
            <ac:picMk id="3" creationId="{32619395-00A6-468C-AB80-2F9923F193E0}"/>
          </ac:picMkLst>
        </pc:picChg>
      </pc:sldChg>
      <pc:sldChg chg="modSp mod addCm">
        <pc:chgData name="Jonnilyn Rubis" userId="6984004f4a1a371f" providerId="LiveId" clId="{49197BEE-0CBF-44EF-89B8-1F2B1B1B8001}" dt="2022-02-15T01:01:31.091" v="48" actId="1589"/>
        <pc:sldMkLst>
          <pc:docMk/>
          <pc:sldMk cId="1219689501" sldId="1010"/>
        </pc:sldMkLst>
        <pc:picChg chg="mod">
          <ac:chgData name="Jonnilyn Rubis" userId="6984004f4a1a371f" providerId="LiveId" clId="{49197BEE-0CBF-44EF-89B8-1F2B1B1B8001}" dt="2022-02-15T01:01:28.275" v="47" actId="14100"/>
          <ac:picMkLst>
            <pc:docMk/>
            <pc:sldMk cId="1219689501" sldId="1010"/>
            <ac:picMk id="7" creationId="{C2A4D69B-6EFD-4430-922A-64024376B0FA}"/>
          </ac:picMkLst>
        </pc:picChg>
      </pc:sldChg>
      <pc:sldChg chg="modSp mod addCm">
        <pc:chgData name="Jonnilyn Rubis" userId="6984004f4a1a371f" providerId="LiveId" clId="{49197BEE-0CBF-44EF-89B8-1F2B1B1B8001}" dt="2022-02-15T01:02:32.980" v="57" actId="1589"/>
        <pc:sldMkLst>
          <pc:docMk/>
          <pc:sldMk cId="294553654" sldId="1011"/>
        </pc:sldMkLst>
        <pc:spChg chg="mod">
          <ac:chgData name="Jonnilyn Rubis" userId="6984004f4a1a371f" providerId="LiveId" clId="{49197BEE-0CBF-44EF-89B8-1F2B1B1B8001}" dt="2022-02-15T01:02:30.718" v="56" actId="20577"/>
          <ac:spMkLst>
            <pc:docMk/>
            <pc:sldMk cId="294553654" sldId="1011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03:16.932" v="68" actId="1589"/>
        <pc:sldMkLst>
          <pc:docMk/>
          <pc:sldMk cId="2747142751" sldId="1012"/>
        </pc:sldMkLst>
        <pc:spChg chg="mod">
          <ac:chgData name="Jonnilyn Rubis" userId="6984004f4a1a371f" providerId="LiveId" clId="{49197BEE-0CBF-44EF-89B8-1F2B1B1B8001}" dt="2022-02-15T01:02:51.430" v="61" actId="20577"/>
          <ac:spMkLst>
            <pc:docMk/>
            <pc:sldMk cId="2747142751" sldId="1012"/>
            <ac:spMk id="21" creationId="{042D9E7B-D1BB-4A59-8D12-11E6C2FA55AC}"/>
          </ac:spMkLst>
        </pc:spChg>
      </pc:sldChg>
      <pc:sldChg chg="addSp modSp mod addCm">
        <pc:chgData name="Jonnilyn Rubis" userId="6984004f4a1a371f" providerId="LiveId" clId="{49197BEE-0CBF-44EF-89B8-1F2B1B1B8001}" dt="2022-02-15T01:46:24.071" v="92" actId="1589"/>
        <pc:sldMkLst>
          <pc:docMk/>
          <pc:sldMk cId="3411602037" sldId="1020"/>
        </pc:sldMkLst>
        <pc:spChg chg="mod">
          <ac:chgData name="Jonnilyn Rubis" userId="6984004f4a1a371f" providerId="LiveId" clId="{49197BEE-0CBF-44EF-89B8-1F2B1B1B8001}" dt="2022-02-15T01:45:39.541" v="85" actId="1076"/>
          <ac:spMkLst>
            <pc:docMk/>
            <pc:sldMk cId="3411602037" sldId="1020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1:46:21.086" v="91" actId="14100"/>
          <ac:picMkLst>
            <pc:docMk/>
            <pc:sldMk cId="3411602037" sldId="1020"/>
            <ac:picMk id="3" creationId="{D96AB397-483F-4002-B061-A178CC81F90F}"/>
          </ac:picMkLst>
        </pc:picChg>
      </pc:sldChg>
      <pc:sldChg chg="modSp mod addCm">
        <pc:chgData name="Jonnilyn Rubis" userId="6984004f4a1a371f" providerId="LiveId" clId="{49197BEE-0CBF-44EF-89B8-1F2B1B1B8001}" dt="2022-02-15T01:46:35.301" v="94" actId="1589"/>
        <pc:sldMkLst>
          <pc:docMk/>
          <pc:sldMk cId="2565283608" sldId="1021"/>
        </pc:sldMkLst>
        <pc:picChg chg="mod">
          <ac:chgData name="Jonnilyn Rubis" userId="6984004f4a1a371f" providerId="LiveId" clId="{49197BEE-0CBF-44EF-89B8-1F2B1B1B8001}" dt="2022-02-15T01:46:32.614" v="93" actId="14100"/>
          <ac:picMkLst>
            <pc:docMk/>
            <pc:sldMk cId="2565283608" sldId="1021"/>
            <ac:picMk id="6" creationId="{6F080A5B-0EFE-42B5-B8E3-B04C76CCA906}"/>
          </ac:picMkLst>
        </pc:picChg>
      </pc:sldChg>
      <pc:sldChg chg="addSp modSp mod addCm">
        <pc:chgData name="Jonnilyn Rubis" userId="6984004f4a1a371f" providerId="LiveId" clId="{49197BEE-0CBF-44EF-89B8-1F2B1B1B8001}" dt="2022-02-14T13:46:42.714" v="26" actId="1589"/>
        <pc:sldMkLst>
          <pc:docMk/>
          <pc:sldMk cId="2978846885" sldId="1026"/>
        </pc:sldMkLst>
        <pc:picChg chg="add mod">
          <ac:chgData name="Jonnilyn Rubis" userId="6984004f4a1a371f" providerId="LiveId" clId="{49197BEE-0CBF-44EF-89B8-1F2B1B1B8001}" dt="2022-02-14T13:46:37.249" v="25" actId="1076"/>
          <ac:picMkLst>
            <pc:docMk/>
            <pc:sldMk cId="2978846885" sldId="1026"/>
            <ac:picMk id="5" creationId="{E6BFF086-BC42-4A98-833E-31A4A24C7D9A}"/>
          </ac:picMkLst>
        </pc:picChg>
      </pc:sldChg>
      <pc:sldChg chg="modSp mod addCm">
        <pc:chgData name="Jonnilyn Rubis" userId="6984004f4a1a371f" providerId="LiveId" clId="{49197BEE-0CBF-44EF-89B8-1F2B1B1B8001}" dt="2022-02-15T01:51:49.607" v="108" actId="1589"/>
        <pc:sldMkLst>
          <pc:docMk/>
          <pc:sldMk cId="524527203" sldId="1039"/>
        </pc:sldMkLst>
        <pc:graphicFrameChg chg="modGraphic">
          <ac:chgData name="Jonnilyn Rubis" userId="6984004f4a1a371f" providerId="LiveId" clId="{49197BEE-0CBF-44EF-89B8-1F2B1B1B8001}" dt="2022-02-15T01:51:45.407" v="107" actId="255"/>
          <ac:graphicFrameMkLst>
            <pc:docMk/>
            <pc:sldMk cId="524527203" sldId="1039"/>
            <ac:graphicFrameMk id="2" creationId="{69DD11F1-6538-42AD-A5B2-2FB2575A3836}"/>
          </ac:graphicFrameMkLst>
        </pc:graphicFrameChg>
      </pc:sldChg>
      <pc:sldChg chg="addSp modSp mod">
        <pc:chgData name="Jonnilyn Rubis" userId="6984004f4a1a371f" providerId="LiveId" clId="{49197BEE-0CBF-44EF-89B8-1F2B1B1B8001}" dt="2022-02-15T01:52:56.173" v="112" actId="14100"/>
        <pc:sldMkLst>
          <pc:docMk/>
          <pc:sldMk cId="1813126980" sldId="1042"/>
        </pc:sldMkLst>
        <pc:picChg chg="add mod">
          <ac:chgData name="Jonnilyn Rubis" userId="6984004f4a1a371f" providerId="LiveId" clId="{49197BEE-0CBF-44EF-89B8-1F2B1B1B8001}" dt="2022-02-15T01:52:56.173" v="112" actId="14100"/>
          <ac:picMkLst>
            <pc:docMk/>
            <pc:sldMk cId="1813126980" sldId="1042"/>
            <ac:picMk id="3" creationId="{A0FF5D10-E5D0-44B0-8EA5-426AFBFDC0D5}"/>
          </ac:picMkLst>
        </pc:picChg>
      </pc:sldChg>
      <pc:sldChg chg="modSp mod addCm">
        <pc:chgData name="Jonnilyn Rubis" userId="6984004f4a1a371f" providerId="LiveId" clId="{49197BEE-0CBF-44EF-89B8-1F2B1B1B8001}" dt="2022-02-15T01:54:03.278" v="121" actId="1589"/>
        <pc:sldMkLst>
          <pc:docMk/>
          <pc:sldMk cId="3084086168" sldId="1053"/>
        </pc:sldMkLst>
        <pc:graphicFrameChg chg="modGraphic">
          <ac:chgData name="Jonnilyn Rubis" userId="6984004f4a1a371f" providerId="LiveId" clId="{49197BEE-0CBF-44EF-89B8-1F2B1B1B8001}" dt="2022-02-15T01:53:28.263" v="116" actId="255"/>
          <ac:graphicFrameMkLst>
            <pc:docMk/>
            <pc:sldMk cId="3084086168" sldId="1053"/>
            <ac:graphicFrameMk id="2" creationId="{CB400604-E79D-42AD-971C-367F4AE78402}"/>
          </ac:graphicFrameMkLst>
        </pc:graphicFrameChg>
      </pc:sldChg>
      <pc:sldChg chg="modSp mod addCm">
        <pc:chgData name="Jonnilyn Rubis" userId="6984004f4a1a371f" providerId="LiveId" clId="{49197BEE-0CBF-44EF-89B8-1F2B1B1B8001}" dt="2022-02-15T01:56:37.111" v="128" actId="1589"/>
        <pc:sldMkLst>
          <pc:docMk/>
          <pc:sldMk cId="3530216659" sldId="1057"/>
        </pc:sldMkLst>
        <pc:graphicFrameChg chg="mod modGraphic">
          <ac:chgData name="Jonnilyn Rubis" userId="6984004f4a1a371f" providerId="LiveId" clId="{49197BEE-0CBF-44EF-89B8-1F2B1B1B8001}" dt="2022-02-15T01:56:02.601" v="127" actId="14100"/>
          <ac:graphicFrameMkLst>
            <pc:docMk/>
            <pc:sldMk cId="3530216659" sldId="1057"/>
            <ac:graphicFrameMk id="2" creationId="{5848FB01-FE14-420C-A4C8-D9152D121BEC}"/>
          </ac:graphicFrameMkLst>
        </pc:graphicFrameChg>
      </pc:sldChg>
      <pc:sldChg chg="modSp mod delCm">
        <pc:chgData name="Jonnilyn Rubis" userId="6984004f4a1a371f" providerId="LiveId" clId="{49197BEE-0CBF-44EF-89B8-1F2B1B1B8001}" dt="2022-02-15T01:57:24.255" v="132" actId="1592"/>
        <pc:sldMkLst>
          <pc:docMk/>
          <pc:sldMk cId="1714510311" sldId="1060"/>
        </pc:sldMkLst>
        <pc:spChg chg="mod">
          <ac:chgData name="Jonnilyn Rubis" userId="6984004f4a1a371f" providerId="LiveId" clId="{49197BEE-0CBF-44EF-89B8-1F2B1B1B8001}" dt="2022-02-15T01:57:15.883" v="129" actId="20577"/>
          <ac:spMkLst>
            <pc:docMk/>
            <pc:sldMk cId="1714510311" sldId="1060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57:22.678" v="131" actId="1076"/>
          <ac:picMkLst>
            <pc:docMk/>
            <pc:sldMk cId="1714510311" sldId="1060"/>
            <ac:picMk id="7" creationId="{784AF898-D275-439B-BA70-9E29ABFF1BC7}"/>
          </ac:picMkLst>
        </pc:picChg>
      </pc:sldChg>
      <pc:sldChg chg="modSp mod addCm">
        <pc:chgData name="Jonnilyn Rubis" userId="6984004f4a1a371f" providerId="LiveId" clId="{49197BEE-0CBF-44EF-89B8-1F2B1B1B8001}" dt="2022-02-15T01:57:32.525" v="134" actId="1589"/>
        <pc:sldMkLst>
          <pc:docMk/>
          <pc:sldMk cId="2662376756" sldId="1061"/>
        </pc:sldMkLst>
        <pc:spChg chg="mod">
          <ac:chgData name="Jonnilyn Rubis" userId="6984004f4a1a371f" providerId="LiveId" clId="{49197BEE-0CBF-44EF-89B8-1F2B1B1B8001}" dt="2022-02-15T01:57:28.796" v="133" actId="20577"/>
          <ac:spMkLst>
            <pc:docMk/>
            <pc:sldMk cId="2662376756" sldId="1061"/>
            <ac:spMk id="21" creationId="{042D9E7B-D1BB-4A59-8D12-11E6C2FA55AC}"/>
          </ac:spMkLst>
        </pc:spChg>
      </pc:sldChg>
      <pc:sldChg chg="modSp mod delCm">
        <pc:chgData name="Jonnilyn Rubis" userId="6984004f4a1a371f" providerId="LiveId" clId="{49197BEE-0CBF-44EF-89B8-1F2B1B1B8001}" dt="2022-02-15T01:58:01.548" v="138" actId="1592"/>
        <pc:sldMkLst>
          <pc:docMk/>
          <pc:sldMk cId="460047462" sldId="1063"/>
        </pc:sldMkLst>
        <pc:spChg chg="mod">
          <ac:chgData name="Jonnilyn Rubis" userId="6984004f4a1a371f" providerId="LiveId" clId="{49197BEE-0CBF-44EF-89B8-1F2B1B1B8001}" dt="2022-02-15T01:57:53.023" v="135" actId="20577"/>
          <ac:spMkLst>
            <pc:docMk/>
            <pc:sldMk cId="460047462" sldId="1063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57:59.398" v="137" actId="1076"/>
          <ac:picMkLst>
            <pc:docMk/>
            <pc:sldMk cId="460047462" sldId="1063"/>
            <ac:picMk id="7" creationId="{25FC1B00-9178-41FF-A305-DEF6DFA71B28}"/>
          </ac:picMkLst>
        </pc:picChg>
      </pc:sldChg>
      <pc:sldChg chg="modSp mod addCm">
        <pc:chgData name="Jonnilyn Rubis" userId="6984004f4a1a371f" providerId="LiveId" clId="{49197BEE-0CBF-44EF-89B8-1F2B1B1B8001}" dt="2022-02-15T01:58:20.821" v="142" actId="1589"/>
        <pc:sldMkLst>
          <pc:docMk/>
          <pc:sldMk cId="4217117461" sldId="1064"/>
        </pc:sldMkLst>
        <pc:spChg chg="mod">
          <ac:chgData name="Jonnilyn Rubis" userId="6984004f4a1a371f" providerId="LiveId" clId="{49197BEE-0CBF-44EF-89B8-1F2B1B1B8001}" dt="2022-02-15T01:58:14.546" v="140" actId="11"/>
          <ac:spMkLst>
            <pc:docMk/>
            <pc:sldMk cId="4217117461" sldId="1064"/>
            <ac:spMk id="21" creationId="{042D9E7B-D1BB-4A59-8D12-11E6C2FA55AC}"/>
          </ac:spMkLst>
        </pc:spChg>
      </pc:sldChg>
      <pc:sldChg chg="modSp addCm">
        <pc:chgData name="Jonnilyn Rubis" userId="6984004f4a1a371f" providerId="LiveId" clId="{49197BEE-0CBF-44EF-89B8-1F2B1B1B8001}" dt="2022-02-15T01:58:43.030" v="146" actId="1589"/>
        <pc:sldMkLst>
          <pc:docMk/>
          <pc:sldMk cId="1917866921" sldId="1067"/>
        </pc:sldMkLst>
        <pc:spChg chg="mod">
          <ac:chgData name="Jonnilyn Rubis" userId="6984004f4a1a371f" providerId="LiveId" clId="{49197BEE-0CBF-44EF-89B8-1F2B1B1B8001}" dt="2022-02-15T01:58:34.759" v="143"/>
          <ac:spMkLst>
            <pc:docMk/>
            <pc:sldMk cId="1917866921" sldId="1067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58:50.054" v="148" actId="1589"/>
        <pc:sldMkLst>
          <pc:docMk/>
          <pc:sldMk cId="552795683" sldId="1068"/>
        </pc:sldMkLst>
        <pc:picChg chg="mod">
          <ac:chgData name="Jonnilyn Rubis" userId="6984004f4a1a371f" providerId="LiveId" clId="{49197BEE-0CBF-44EF-89B8-1F2B1B1B8001}" dt="2022-02-15T01:58:47.999" v="147" actId="14100"/>
          <ac:picMkLst>
            <pc:docMk/>
            <pc:sldMk cId="552795683" sldId="1068"/>
            <ac:picMk id="7" creationId="{A32581D8-D395-4F57-BC78-CD4BF2612E1E}"/>
          </ac:picMkLst>
        </pc:picChg>
      </pc:sldChg>
      <pc:sldChg chg="modSp mod addCm">
        <pc:chgData name="Jonnilyn Rubis" userId="6984004f4a1a371f" providerId="LiveId" clId="{49197BEE-0CBF-44EF-89B8-1F2B1B1B8001}" dt="2022-02-15T01:59:12.085" v="155" actId="1589"/>
        <pc:sldMkLst>
          <pc:docMk/>
          <pc:sldMk cId="610801482" sldId="1069"/>
        </pc:sldMkLst>
        <pc:spChg chg="mod">
          <ac:chgData name="Jonnilyn Rubis" userId="6984004f4a1a371f" providerId="LiveId" clId="{49197BEE-0CBF-44EF-89B8-1F2B1B1B8001}" dt="2022-02-15T01:58:59.751" v="150" actId="20577"/>
          <ac:spMkLst>
            <pc:docMk/>
            <pc:sldMk cId="610801482" sldId="1069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59:51.670" v="157" actId="1589"/>
        <pc:sldMkLst>
          <pc:docMk/>
          <pc:sldMk cId="2253338241" sldId="1076"/>
        </pc:sldMkLst>
        <pc:picChg chg="mod">
          <ac:chgData name="Jonnilyn Rubis" userId="6984004f4a1a371f" providerId="LiveId" clId="{49197BEE-0CBF-44EF-89B8-1F2B1B1B8001}" dt="2022-02-15T01:59:44.798" v="156" actId="14100"/>
          <ac:picMkLst>
            <pc:docMk/>
            <pc:sldMk cId="2253338241" sldId="1076"/>
            <ac:picMk id="7" creationId="{B092DEB7-999D-4CC5-A2A5-0578702075FF}"/>
          </ac:picMkLst>
        </pc:picChg>
      </pc:sldChg>
      <pc:sldChg chg="addSp modSp mod addCm">
        <pc:chgData name="Jonnilyn Rubis" userId="6984004f4a1a371f" providerId="LiveId" clId="{49197BEE-0CBF-44EF-89B8-1F2B1B1B8001}" dt="2022-02-15T02:00:55.079" v="162" actId="1589"/>
        <pc:sldMkLst>
          <pc:docMk/>
          <pc:sldMk cId="2430246265" sldId="1083"/>
        </pc:sldMkLst>
        <pc:picChg chg="add mod">
          <ac:chgData name="Jonnilyn Rubis" userId="6984004f4a1a371f" providerId="LiveId" clId="{49197BEE-0CBF-44EF-89B8-1F2B1B1B8001}" dt="2022-02-15T02:00:52.382" v="161" actId="14100"/>
          <ac:picMkLst>
            <pc:docMk/>
            <pc:sldMk cId="2430246265" sldId="1083"/>
            <ac:picMk id="3" creationId="{12FA77ED-6C8C-4648-A501-437A8A6FB188}"/>
          </ac:picMkLst>
        </pc:picChg>
      </pc:sldChg>
      <pc:sldChg chg="addSp modSp mod addCm">
        <pc:chgData name="Jonnilyn Rubis" userId="6984004f4a1a371f" providerId="LiveId" clId="{49197BEE-0CBF-44EF-89B8-1F2B1B1B8001}" dt="2022-02-15T02:01:38.390" v="173" actId="1589"/>
        <pc:sldMkLst>
          <pc:docMk/>
          <pc:sldMk cId="1330399733" sldId="1086"/>
        </pc:sldMkLst>
        <pc:picChg chg="add mod">
          <ac:chgData name="Jonnilyn Rubis" userId="6984004f4a1a371f" providerId="LiveId" clId="{49197BEE-0CBF-44EF-89B8-1F2B1B1B8001}" dt="2022-02-15T02:01:36.464" v="172" actId="1037"/>
          <ac:picMkLst>
            <pc:docMk/>
            <pc:sldMk cId="1330399733" sldId="1086"/>
            <ac:picMk id="3" creationId="{45110738-0A4D-4240-B6C5-ADCAE480C9F7}"/>
          </ac:picMkLst>
        </pc:picChg>
      </pc:sldChg>
      <pc:sldChg chg="modSp mod addCm">
        <pc:chgData name="Jonnilyn Rubis" userId="6984004f4a1a371f" providerId="LiveId" clId="{49197BEE-0CBF-44EF-89B8-1F2B1B1B8001}" dt="2022-02-15T02:02:16.190" v="190" actId="1589"/>
        <pc:sldMkLst>
          <pc:docMk/>
          <pc:sldMk cId="3085868870" sldId="1087"/>
        </pc:sldMkLst>
        <pc:spChg chg="mod">
          <ac:chgData name="Jonnilyn Rubis" userId="6984004f4a1a371f" providerId="LiveId" clId="{49197BEE-0CBF-44EF-89B8-1F2B1B1B8001}" dt="2022-02-15T02:02:07.931" v="187" actId="20577"/>
          <ac:spMkLst>
            <pc:docMk/>
            <pc:sldMk cId="3085868870" sldId="1087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02:26.919" v="192" actId="1589"/>
        <pc:sldMkLst>
          <pc:docMk/>
          <pc:sldMk cId="1537456440" sldId="1089"/>
        </pc:sldMkLst>
        <pc:picChg chg="mod">
          <ac:chgData name="Jonnilyn Rubis" userId="6984004f4a1a371f" providerId="LiveId" clId="{49197BEE-0CBF-44EF-89B8-1F2B1B1B8001}" dt="2022-02-15T02:02:24.663" v="191" actId="14100"/>
          <ac:picMkLst>
            <pc:docMk/>
            <pc:sldMk cId="1537456440" sldId="1089"/>
            <ac:picMk id="7" creationId="{C573F342-B531-4C02-BB56-D39B244B0688}"/>
          </ac:picMkLst>
        </pc:picChg>
      </pc:sldChg>
      <pc:sldChg chg="modSp mod addCm">
        <pc:chgData name="Jonnilyn Rubis" userId="6984004f4a1a371f" providerId="LiveId" clId="{49197BEE-0CBF-44EF-89B8-1F2B1B1B8001}" dt="2022-02-15T02:03:44.471" v="205" actId="1589"/>
        <pc:sldMkLst>
          <pc:docMk/>
          <pc:sldMk cId="3834865430" sldId="1090"/>
        </pc:sldMkLst>
        <pc:spChg chg="mod">
          <ac:chgData name="Jonnilyn Rubis" userId="6984004f4a1a371f" providerId="LiveId" clId="{49197BEE-0CBF-44EF-89B8-1F2B1B1B8001}" dt="2022-02-15T02:02:37.594" v="194" actId="20577"/>
          <ac:spMkLst>
            <pc:docMk/>
            <pc:sldMk cId="3834865430" sldId="1090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2:02:42.407" v="196" actId="1076"/>
          <ac:picMkLst>
            <pc:docMk/>
            <pc:sldMk cId="3834865430" sldId="1090"/>
            <ac:picMk id="7" creationId="{4239EE09-7D53-4092-A515-7D03198899F4}"/>
          </ac:picMkLst>
        </pc:picChg>
      </pc:sldChg>
      <pc:sldChg chg="addSp modSp add del mod addCm">
        <pc:chgData name="Jonnilyn Rubis" userId="6984004f4a1a371f" providerId="LiveId" clId="{49197BEE-0CBF-44EF-89B8-1F2B1B1B8001}" dt="2022-02-15T02:11:12.735" v="240" actId="1589"/>
        <pc:sldMkLst>
          <pc:docMk/>
          <pc:sldMk cId="3796141973" sldId="1091"/>
        </pc:sldMkLst>
        <pc:spChg chg="mod">
          <ac:chgData name="Jonnilyn Rubis" userId="6984004f4a1a371f" providerId="LiveId" clId="{49197BEE-0CBF-44EF-89B8-1F2B1B1B8001}" dt="2022-02-15T02:04:23.594" v="209" actId="20577"/>
          <ac:spMkLst>
            <pc:docMk/>
            <pc:sldMk cId="3796141973" sldId="1091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2:05:26.287" v="214" actId="1076"/>
          <ac:picMkLst>
            <pc:docMk/>
            <pc:sldMk cId="3796141973" sldId="1091"/>
            <ac:picMk id="3" creationId="{865749F0-65F7-4584-B5C0-CB538EC6F69B}"/>
          </ac:picMkLst>
        </pc:picChg>
      </pc:sldChg>
      <pc:sldChg chg="addSp delSp modSp mod delCm">
        <pc:chgData name="Jonnilyn Rubis" userId="6984004f4a1a371f" providerId="LiveId" clId="{49197BEE-0CBF-44EF-89B8-1F2B1B1B8001}" dt="2022-02-15T02:10:55.329" v="239" actId="1592"/>
        <pc:sldMkLst>
          <pc:docMk/>
          <pc:sldMk cId="50960338" sldId="1092"/>
        </pc:sldMkLst>
        <pc:spChg chg="mod">
          <ac:chgData name="Jonnilyn Rubis" userId="6984004f4a1a371f" providerId="LiveId" clId="{49197BEE-0CBF-44EF-89B8-1F2B1B1B8001}" dt="2022-02-15T02:09:18.112" v="230" actId="11"/>
          <ac:spMkLst>
            <pc:docMk/>
            <pc:sldMk cId="50960338" sldId="1092"/>
            <ac:spMk id="21" creationId="{042D9E7B-D1BB-4A59-8D12-11E6C2FA55AC}"/>
          </ac:spMkLst>
        </pc:spChg>
        <pc:picChg chg="add del mod">
          <ac:chgData name="Jonnilyn Rubis" userId="6984004f4a1a371f" providerId="LiveId" clId="{49197BEE-0CBF-44EF-89B8-1F2B1B1B8001}" dt="2022-02-15T02:10:28.713" v="235" actId="478"/>
          <ac:picMkLst>
            <pc:docMk/>
            <pc:sldMk cId="50960338" sldId="1092"/>
            <ac:picMk id="3" creationId="{425AC1CE-8807-49A4-8F6B-97DE538843B2}"/>
          </ac:picMkLst>
        </pc:picChg>
        <pc:picChg chg="add mod">
          <ac:chgData name="Jonnilyn Rubis" userId="6984004f4a1a371f" providerId="LiveId" clId="{49197BEE-0CBF-44EF-89B8-1F2B1B1B8001}" dt="2022-02-15T02:10:50.392" v="238" actId="1076"/>
          <ac:picMkLst>
            <pc:docMk/>
            <pc:sldMk cId="50960338" sldId="1092"/>
            <ac:picMk id="6" creationId="{0F6EBFBC-B3D1-4112-9485-AF0DEFBD9978}"/>
          </ac:picMkLst>
        </pc:picChg>
      </pc:sldChg>
      <pc:sldChg chg="addSp modSp mod addCm">
        <pc:chgData name="Jonnilyn Rubis" userId="6984004f4a1a371f" providerId="LiveId" clId="{49197BEE-0CBF-44EF-89B8-1F2B1B1B8001}" dt="2022-02-15T02:13:24.568" v="268" actId="1589"/>
        <pc:sldMkLst>
          <pc:docMk/>
          <pc:sldMk cId="996597029" sldId="1099"/>
        </pc:sldMkLst>
        <pc:picChg chg="add mod">
          <ac:chgData name="Jonnilyn Rubis" userId="6984004f4a1a371f" providerId="LiveId" clId="{49197BEE-0CBF-44EF-89B8-1F2B1B1B8001}" dt="2022-02-15T02:13:22.367" v="267" actId="14100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 addCm">
        <pc:chgData name="Jonnilyn Rubis" userId="6984004f4a1a371f" providerId="LiveId" clId="{49197BEE-0CBF-44EF-89B8-1F2B1B1B8001}" dt="2022-02-15T02:14:09.046" v="291" actId="1589"/>
        <pc:sldMkLst>
          <pc:docMk/>
          <pc:sldMk cId="2266392505" sldId="1100"/>
        </pc:sldMkLst>
        <pc:spChg chg="mod">
          <ac:chgData name="Jonnilyn Rubis" userId="6984004f4a1a371f" providerId="LiveId" clId="{49197BEE-0CBF-44EF-89B8-1F2B1B1B8001}" dt="2022-02-15T02:13:56.148" v="286"/>
          <ac:spMkLst>
            <pc:docMk/>
            <pc:sldMk cId="2266392505" sldId="1100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14:18.719" v="293" actId="1589"/>
        <pc:sldMkLst>
          <pc:docMk/>
          <pc:sldMk cId="3569632165" sldId="1101"/>
        </pc:sldMkLst>
        <pc:spChg chg="mod">
          <ac:chgData name="Jonnilyn Rubis" userId="6984004f4a1a371f" providerId="LiveId" clId="{49197BEE-0CBF-44EF-89B8-1F2B1B1B8001}" dt="2022-02-15T02:14:14.865" v="292" actId="403"/>
          <ac:spMkLst>
            <pc:docMk/>
            <pc:sldMk cId="3569632165" sldId="1101"/>
            <ac:spMk id="7" creationId="{DAA945A5-8FEA-4C12-8848-FA2AE3698B17}"/>
          </ac:spMkLst>
        </pc:spChg>
      </pc:sldChg>
      <pc:sldChg chg="addSp modSp mod addCm">
        <pc:chgData name="Jonnilyn Rubis" userId="6984004f4a1a371f" providerId="LiveId" clId="{49197BEE-0CBF-44EF-89B8-1F2B1B1B8001}" dt="2022-02-15T02:15:29.087" v="296" actId="1589"/>
        <pc:sldMkLst>
          <pc:docMk/>
          <pc:sldMk cId="3814632418" sldId="1108"/>
        </pc:sldMkLst>
        <pc:picChg chg="add mod">
          <ac:chgData name="Jonnilyn Rubis" userId="6984004f4a1a371f" providerId="LiveId" clId="{49197BEE-0CBF-44EF-89B8-1F2B1B1B8001}" dt="2022-02-15T02:15:26.687" v="295" actId="1076"/>
          <ac:picMkLst>
            <pc:docMk/>
            <pc:sldMk cId="3814632418" sldId="1108"/>
            <ac:picMk id="3" creationId="{E82754B3-FDD9-4246-8A48-A6CFF9C0AD77}"/>
          </ac:picMkLst>
        </pc:picChg>
      </pc:sldChg>
      <pc:sldChg chg="modSp add mod">
        <pc:chgData name="Jonnilyn Rubis" userId="6984004f4a1a371f" providerId="LiveId" clId="{49197BEE-0CBF-44EF-89B8-1F2B1B1B8001}" dt="2022-02-15T01:04:12.524" v="81" actId="1076"/>
        <pc:sldMkLst>
          <pc:docMk/>
          <pc:sldMk cId="2034139346" sldId="1111"/>
        </pc:sldMkLst>
        <pc:spChg chg="mod">
          <ac:chgData name="Jonnilyn Rubis" userId="6984004f4a1a371f" providerId="LiveId" clId="{49197BEE-0CBF-44EF-89B8-1F2B1B1B8001}" dt="2022-02-15T01:04:05.935" v="78" actId="20577"/>
          <ac:spMkLst>
            <pc:docMk/>
            <pc:sldMk cId="2034139346" sldId="1111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04:12.524" v="81" actId="1076"/>
          <ac:picMkLst>
            <pc:docMk/>
            <pc:sldMk cId="2034139346" sldId="1111"/>
            <ac:picMk id="8" creationId="{14F9F7C8-674C-46B8-90FA-E51BCDBA36D0}"/>
          </ac:picMkLst>
        </pc:picChg>
      </pc:sldChg>
      <pc:sldChg chg="modSp add mod">
        <pc:chgData name="Jonnilyn Rubis" userId="6984004f4a1a371f" providerId="LiveId" clId="{49197BEE-0CBF-44EF-89B8-1F2B1B1B8001}" dt="2022-02-15T01:51:33.274" v="105" actId="14100"/>
        <pc:sldMkLst>
          <pc:docMk/>
          <pc:sldMk cId="1511723342" sldId="1112"/>
        </pc:sldMkLst>
        <pc:graphicFrameChg chg="modGraphic">
          <ac:chgData name="Jonnilyn Rubis" userId="6984004f4a1a371f" providerId="LiveId" clId="{49197BEE-0CBF-44EF-89B8-1F2B1B1B8001}" dt="2022-02-15T01:51:33.274" v="105" actId="14100"/>
          <ac:graphicFrameMkLst>
            <pc:docMk/>
            <pc:sldMk cId="1511723342" sldId="1112"/>
            <ac:graphicFrameMk id="2" creationId="{69DD11F1-6538-42AD-A5B2-2FB2575A3836}"/>
          </ac:graphicFrameMkLst>
        </pc:graphicFrameChg>
      </pc:sldChg>
      <pc:sldChg chg="modSp add mod">
        <pc:chgData name="Jonnilyn Rubis" userId="6984004f4a1a371f" providerId="LiveId" clId="{49197BEE-0CBF-44EF-89B8-1F2B1B1B8001}" dt="2022-02-15T01:53:51.866" v="120" actId="14100"/>
        <pc:sldMkLst>
          <pc:docMk/>
          <pc:sldMk cId="3850607022" sldId="1113"/>
        </pc:sldMkLst>
        <pc:graphicFrameChg chg="mod modGraphic">
          <ac:chgData name="Jonnilyn Rubis" userId="6984004f4a1a371f" providerId="LiveId" clId="{49197BEE-0CBF-44EF-89B8-1F2B1B1B8001}" dt="2022-02-15T01:53:51.866" v="120" actId="14100"/>
          <ac:graphicFrameMkLst>
            <pc:docMk/>
            <pc:sldMk cId="3850607022" sldId="1113"/>
            <ac:graphicFrameMk id="2" creationId="{CB400604-E79D-42AD-971C-367F4AE78402}"/>
          </ac:graphicFrameMkLst>
        </pc:graphicFrameChg>
      </pc:sldChg>
      <pc:sldChg chg="modSp add mod">
        <pc:chgData name="Jonnilyn Rubis" userId="6984004f4a1a371f" providerId="LiveId" clId="{49197BEE-0CBF-44EF-89B8-1F2B1B1B8001}" dt="2022-02-15T01:55:53.095" v="126" actId="14100"/>
        <pc:sldMkLst>
          <pc:docMk/>
          <pc:sldMk cId="347725631" sldId="1114"/>
        </pc:sldMkLst>
        <pc:graphicFrameChg chg="modGraphic">
          <ac:chgData name="Jonnilyn Rubis" userId="6984004f4a1a371f" providerId="LiveId" clId="{49197BEE-0CBF-44EF-89B8-1F2B1B1B8001}" dt="2022-02-15T01:55:53.095" v="126" actId="14100"/>
          <ac:graphicFrameMkLst>
            <pc:docMk/>
            <pc:sldMk cId="347725631" sldId="1114"/>
            <ac:graphicFrameMk id="2" creationId="{5848FB01-FE14-420C-A4C8-D9152D121BEC}"/>
          </ac:graphicFrameMkLst>
        </pc:graphicFrameChg>
      </pc:sldChg>
      <pc:sldChg chg="addSp delSp modSp add mod">
        <pc:chgData name="Jonnilyn Rubis" userId="6984004f4a1a371f" providerId="LiveId" clId="{49197BEE-0CBF-44EF-89B8-1F2B1B1B8001}" dt="2022-02-15T02:03:37.719" v="204" actId="1076"/>
        <pc:sldMkLst>
          <pc:docMk/>
          <pc:sldMk cId="1503646374" sldId="1115"/>
        </pc:sldMkLst>
        <pc:spChg chg="mod">
          <ac:chgData name="Jonnilyn Rubis" userId="6984004f4a1a371f" providerId="LiveId" clId="{49197BEE-0CBF-44EF-89B8-1F2B1B1B8001}" dt="2022-02-15T02:02:46.808" v="197" actId="20577"/>
          <ac:spMkLst>
            <pc:docMk/>
            <pc:sldMk cId="1503646374" sldId="1115"/>
            <ac:spMk id="12" creationId="{70AB3EF6-BB7D-4D73-9C21-731770A78952}"/>
          </ac:spMkLst>
        </pc:spChg>
        <pc:spChg chg="mod">
          <ac:chgData name="Jonnilyn Rubis" userId="6984004f4a1a371f" providerId="LiveId" clId="{49197BEE-0CBF-44EF-89B8-1F2B1B1B8001}" dt="2022-02-15T02:02:53.964" v="200" actId="20577"/>
          <ac:spMkLst>
            <pc:docMk/>
            <pc:sldMk cId="1503646374" sldId="1115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2:03:37.719" v="204" actId="1076"/>
          <ac:picMkLst>
            <pc:docMk/>
            <pc:sldMk cId="1503646374" sldId="1115"/>
            <ac:picMk id="3" creationId="{C45641A3-4420-4D1A-88E9-BE225002DF32}"/>
          </ac:picMkLst>
        </pc:picChg>
        <pc:picChg chg="del">
          <ac:chgData name="Jonnilyn Rubis" userId="6984004f4a1a371f" providerId="LiveId" clId="{49197BEE-0CBF-44EF-89B8-1F2B1B1B8001}" dt="2022-02-15T02:02:55.638" v="201" actId="478"/>
          <ac:picMkLst>
            <pc:docMk/>
            <pc:sldMk cId="1503646374" sldId="1115"/>
            <ac:picMk id="7" creationId="{4239EE09-7D53-4092-A515-7D03198899F4}"/>
          </ac:picMkLst>
        </pc:picChg>
      </pc:sldChg>
      <pc:sldChg chg="modSp add mod">
        <pc:chgData name="Jonnilyn Rubis" userId="6984004f4a1a371f" providerId="LiveId" clId="{49197BEE-0CBF-44EF-89B8-1F2B1B1B8001}" dt="2022-02-15T02:09:01.714" v="228" actId="20577"/>
        <pc:sldMkLst>
          <pc:docMk/>
          <pc:sldMk cId="2418807343" sldId="1116"/>
        </pc:sldMkLst>
        <pc:spChg chg="mod">
          <ac:chgData name="Jonnilyn Rubis" userId="6984004f4a1a371f" providerId="LiveId" clId="{49197BEE-0CBF-44EF-89B8-1F2B1B1B8001}" dt="2022-02-15T02:09:01.714" v="228" actId="20577"/>
          <ac:spMkLst>
            <pc:docMk/>
            <pc:sldMk cId="2418807343" sldId="1116"/>
            <ac:spMk id="21" creationId="{042D9E7B-D1BB-4A59-8D12-11E6C2FA55AC}"/>
          </ac:spMkLst>
        </pc:spChg>
      </pc:sldChg>
      <pc:sldChg chg="modSp add del mod">
        <pc:chgData name="Jonnilyn Rubis" userId="6984004f4a1a371f" providerId="LiveId" clId="{49197BEE-0CBF-44EF-89B8-1F2B1B1B8001}" dt="2022-02-15T02:09:30.763" v="231" actId="2696"/>
        <pc:sldMkLst>
          <pc:docMk/>
          <pc:sldMk cId="2061901734" sldId="1117"/>
        </pc:sldMkLst>
        <pc:spChg chg="mod">
          <ac:chgData name="Jonnilyn Rubis" userId="6984004f4a1a371f" providerId="LiveId" clId="{49197BEE-0CBF-44EF-89B8-1F2B1B1B8001}" dt="2022-02-15T02:06:55.611" v="223" actId="20577"/>
          <ac:spMkLst>
            <pc:docMk/>
            <pc:sldMk cId="2061901734" sldId="1117"/>
            <ac:spMk id="21" creationId="{042D9E7B-D1BB-4A59-8D12-11E6C2FA55AC}"/>
          </ac:spMkLst>
        </pc:spChg>
      </pc:sldChg>
    </pc:docChg>
  </pc:docChgLst>
  <pc:docChgLst>
    <pc:chgData name="Raoul Jimenez" userId="198061ec-0097-4a23-835f-8fcc5d6dbee2" providerId="ADAL" clId="{0C50C6A4-7001-4B1E-A27C-E6B37B025A88}"/>
    <pc:docChg chg="modSld">
      <pc:chgData name="Raoul Jimenez" userId="198061ec-0097-4a23-835f-8fcc5d6dbee2" providerId="ADAL" clId="{0C50C6A4-7001-4B1E-A27C-E6B37B025A88}" dt="2022-02-20T22:26:20.539" v="7" actId="2711"/>
      <pc:docMkLst>
        <pc:docMk/>
      </pc:docMkLst>
      <pc:sldChg chg="modSp mod">
        <pc:chgData name="Raoul Jimenez" userId="198061ec-0097-4a23-835f-8fcc5d6dbee2" providerId="ADAL" clId="{0C50C6A4-7001-4B1E-A27C-E6B37B025A88}" dt="2022-02-20T22:26:20.539" v="7" actId="2711"/>
        <pc:sldMkLst>
          <pc:docMk/>
          <pc:sldMk cId="4055469947" sldId="425"/>
        </pc:sldMkLst>
        <pc:spChg chg="mod">
          <ac:chgData name="Raoul Jimenez" userId="198061ec-0097-4a23-835f-8fcc5d6dbee2" providerId="ADAL" clId="{0C50C6A4-7001-4B1E-A27C-E6B37B025A88}" dt="2022-02-20T22:26:20.539" v="7" actId="2711"/>
          <ac:spMkLst>
            <pc:docMk/>
            <pc:sldMk cId="4055469947" sldId="425"/>
            <ac:spMk id="10" creationId="{726C08C4-900E-47A5-A5C9-CBC25C60966A}"/>
          </ac:spMkLst>
        </pc:spChg>
        <pc:picChg chg="mod">
          <ac:chgData name="Raoul Jimenez" userId="198061ec-0097-4a23-835f-8fcc5d6dbee2" providerId="ADAL" clId="{0C50C6A4-7001-4B1E-A27C-E6B37B025A88}" dt="2022-02-17T06:06:20.415" v="0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Raoul Jimenez" userId="198061ec-0097-4a23-835f-8fcc5d6dbee2" providerId="ADAL" clId="{0C50C6A4-7001-4B1E-A27C-E6B37B025A88}" dt="2022-02-17T06:45:48.353" v="6" actId="20577"/>
        <pc:sldMkLst>
          <pc:docMk/>
          <pc:sldMk cId="2474872708" sldId="486"/>
        </pc:sldMkLst>
        <pc:spChg chg="mod">
          <ac:chgData name="Raoul Jimenez" userId="198061ec-0097-4a23-835f-8fcc5d6dbee2" providerId="ADAL" clId="{0C50C6A4-7001-4B1E-A27C-E6B37B025A88}" dt="2022-02-17T06:45:48.353" v="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Raoul Jimenez" userId="198061ec-0097-4a23-835f-8fcc5d6dbee2" providerId="ADAL" clId="{0C50C6A4-7001-4B1E-A27C-E6B37B025A88}" dt="2022-02-17T06:08:01.646" v="1" actId="14826"/>
        <pc:sldMkLst>
          <pc:docMk/>
          <pc:sldMk cId="2565283608" sldId="1021"/>
        </pc:sldMkLst>
        <pc:picChg chg="mod">
          <ac:chgData name="Raoul Jimenez" userId="198061ec-0097-4a23-835f-8fcc5d6dbee2" providerId="ADAL" clId="{0C50C6A4-7001-4B1E-A27C-E6B37B025A88}" dt="2022-02-17T06:08:01.646" v="1" actId="14826"/>
          <ac:picMkLst>
            <pc:docMk/>
            <pc:sldMk cId="2565283608" sldId="1021"/>
            <ac:picMk id="6" creationId="{6F080A5B-0EFE-42B5-B8E3-B04C76CCA906}"/>
          </ac:picMkLst>
        </pc:picChg>
      </pc:sldChg>
      <pc:sldChg chg="modSp mod">
        <pc:chgData name="Raoul Jimenez" userId="198061ec-0097-4a23-835f-8fcc5d6dbee2" providerId="ADAL" clId="{0C50C6A4-7001-4B1E-A27C-E6B37B025A88}" dt="2022-02-17T06:12:49.318" v="5" actId="14826"/>
        <pc:sldMkLst>
          <pc:docMk/>
          <pc:sldMk cId="996597029" sldId="1099"/>
        </pc:sldMkLst>
        <pc:picChg chg="mod">
          <ac:chgData name="Raoul Jimenez" userId="198061ec-0097-4a23-835f-8fcc5d6dbee2" providerId="ADAL" clId="{0C50C6A4-7001-4B1E-A27C-E6B37B025A88}" dt="2022-02-17T06:12:49.318" v="5" actId="14826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">
        <pc:chgData name="Raoul Jimenez" userId="198061ec-0097-4a23-835f-8fcc5d6dbee2" providerId="ADAL" clId="{0C50C6A4-7001-4B1E-A27C-E6B37B025A88}" dt="2022-02-17T06:11:33.960" v="4" actId="1076"/>
        <pc:sldMkLst>
          <pc:docMk/>
          <pc:sldMk cId="3569632165" sldId="1101"/>
        </pc:sldMkLst>
        <pc:picChg chg="mod modCrop">
          <ac:chgData name="Raoul Jimenez" userId="198061ec-0097-4a23-835f-8fcc5d6dbee2" providerId="ADAL" clId="{0C50C6A4-7001-4B1E-A27C-E6B37B025A88}" dt="2022-02-17T06:11:33.960" v="4" actId="1076"/>
          <ac:picMkLst>
            <pc:docMk/>
            <pc:sldMk cId="3569632165" sldId="1101"/>
            <ac:picMk id="2" creationId="{00000000-0000-0000-0000-000000000000}"/>
          </ac:picMkLst>
        </pc:picChg>
      </pc:sldChg>
    </pc:docChg>
  </pc:docChgLst>
  <pc:docChgLst>
    <pc:chgData name="Bea Montenegro" userId="65d3c91a-73e9-4799-becb-247b768c9783" providerId="ADAL" clId="{2EBF5C5A-2394-488B-BF16-65B75DD067A5}"/>
    <pc:docChg chg="undo custSel modSld">
      <pc:chgData name="Bea Montenegro" userId="65d3c91a-73e9-4799-becb-247b768c9783" providerId="ADAL" clId="{2EBF5C5A-2394-488B-BF16-65B75DD067A5}" dt="2022-02-18T07:25:40.407" v="95" actId="1076"/>
      <pc:docMkLst>
        <pc:docMk/>
      </pc:docMkLst>
      <pc:sldChg chg="modSp mod">
        <pc:chgData name="Bea Montenegro" userId="65d3c91a-73e9-4799-becb-247b768c9783" providerId="ADAL" clId="{2EBF5C5A-2394-488B-BF16-65B75DD067A5}" dt="2022-02-18T07:14:27.586" v="7" actId="1076"/>
        <pc:sldMkLst>
          <pc:docMk/>
          <pc:sldMk cId="3894788654" sldId="489"/>
        </pc:sldMkLst>
        <pc:spChg chg="mod">
          <ac:chgData name="Bea Montenegro" userId="65d3c91a-73e9-4799-becb-247b768c9783" providerId="ADAL" clId="{2EBF5C5A-2394-488B-BF16-65B75DD067A5}" dt="2022-02-18T07:14:20.658" v="4" actId="14100"/>
          <ac:spMkLst>
            <pc:docMk/>
            <pc:sldMk cId="3894788654" sldId="489"/>
            <ac:spMk id="10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27.586" v="7" actId="1076"/>
          <ac:picMkLst>
            <pc:docMk/>
            <pc:sldMk cId="3894788654" sldId="489"/>
            <ac:picMk id="5" creationId="{AED33F0C-C66C-461A-91CA-AE7122D14AB3}"/>
          </ac:picMkLst>
        </pc:picChg>
      </pc:sldChg>
      <pc:sldChg chg="modSp mod">
        <pc:chgData name="Bea Montenegro" userId="65d3c91a-73e9-4799-becb-247b768c9783" providerId="ADAL" clId="{2EBF5C5A-2394-488B-BF16-65B75DD067A5}" dt="2022-02-18T07:14:50.441" v="12" actId="1076"/>
        <pc:sldMkLst>
          <pc:docMk/>
          <pc:sldMk cId="3859530438" sldId="837"/>
        </pc:sldMkLst>
        <pc:spChg chg="mod">
          <ac:chgData name="Bea Montenegro" userId="65d3c91a-73e9-4799-becb-247b768c9783" providerId="ADAL" clId="{2EBF5C5A-2394-488B-BF16-65B75DD067A5}" dt="2022-02-18T07:14:43.234" v="9" actId="14100"/>
          <ac:spMkLst>
            <pc:docMk/>
            <pc:sldMk cId="3859530438" sldId="837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50.441" v="12" actId="1076"/>
          <ac:picMkLst>
            <pc:docMk/>
            <pc:sldMk cId="3859530438" sldId="837"/>
            <ac:picMk id="7" creationId="{75927091-3DD2-4DDC-B336-F29F5225BACA}"/>
          </ac:picMkLst>
        </pc:picChg>
      </pc:sldChg>
      <pc:sldChg chg="modSp mod">
        <pc:chgData name="Bea Montenegro" userId="65d3c91a-73e9-4799-becb-247b768c9783" providerId="ADAL" clId="{2EBF5C5A-2394-488B-BF16-65B75DD067A5}" dt="2022-02-18T07:14:12.075" v="3" actId="1076"/>
        <pc:sldMkLst>
          <pc:docMk/>
          <pc:sldMk cId="1906732513" sldId="904"/>
        </pc:sldMkLst>
        <pc:spChg chg="mod">
          <ac:chgData name="Bea Montenegro" userId="65d3c91a-73e9-4799-becb-247b768c9783" providerId="ADAL" clId="{2EBF5C5A-2394-488B-BF16-65B75DD067A5}" dt="2022-02-18T07:14:05.468" v="0" actId="14100"/>
          <ac:spMkLst>
            <pc:docMk/>
            <pc:sldMk cId="1906732513" sldId="904"/>
            <ac:spMk id="9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12.075" v="3" actId="1076"/>
          <ac:picMkLst>
            <pc:docMk/>
            <pc:sldMk cId="1906732513" sldId="904"/>
            <ac:picMk id="5" creationId="{035B1A55-6135-43B2-808E-38B8630CA442}"/>
          </ac:picMkLst>
        </pc:picChg>
      </pc:sldChg>
      <pc:sldChg chg="modSp mod">
        <pc:chgData name="Bea Montenegro" userId="65d3c91a-73e9-4799-becb-247b768c9783" providerId="ADAL" clId="{2EBF5C5A-2394-488B-BF16-65B75DD067A5}" dt="2022-02-18T07:15:22.698" v="22" actId="1076"/>
        <pc:sldMkLst>
          <pc:docMk/>
          <pc:sldMk cId="1912408457" sldId="909"/>
        </pc:sldMkLst>
        <pc:spChg chg="mod">
          <ac:chgData name="Bea Montenegro" userId="65d3c91a-73e9-4799-becb-247b768c9783" providerId="ADAL" clId="{2EBF5C5A-2394-488B-BF16-65B75DD067A5}" dt="2022-02-18T07:15:19.827" v="21" actId="14100"/>
          <ac:spMkLst>
            <pc:docMk/>
            <pc:sldMk cId="1912408457" sldId="90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22.698" v="22" actId="1076"/>
          <ac:picMkLst>
            <pc:docMk/>
            <pc:sldMk cId="1912408457" sldId="909"/>
            <ac:picMk id="3" creationId="{A329D256-2B76-4EC1-B943-2A611F7EB40B}"/>
          </ac:picMkLst>
        </pc:picChg>
      </pc:sldChg>
      <pc:sldChg chg="modSp mod">
        <pc:chgData name="Bea Montenegro" userId="65d3c91a-73e9-4799-becb-247b768c9783" providerId="ADAL" clId="{2EBF5C5A-2394-488B-BF16-65B75DD067A5}" dt="2022-02-18T07:15:01.649" v="16" actId="1076"/>
        <pc:sldMkLst>
          <pc:docMk/>
          <pc:sldMk cId="3604622936" sldId="1009"/>
        </pc:sldMkLst>
        <pc:spChg chg="mod">
          <ac:chgData name="Bea Montenegro" userId="65d3c91a-73e9-4799-becb-247b768c9783" providerId="ADAL" clId="{2EBF5C5A-2394-488B-BF16-65B75DD067A5}" dt="2022-02-18T07:14:57.378" v="13" actId="14100"/>
          <ac:spMkLst>
            <pc:docMk/>
            <pc:sldMk cId="3604622936" sldId="100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01.649" v="16" actId="1076"/>
          <ac:picMkLst>
            <pc:docMk/>
            <pc:sldMk cId="3604622936" sldId="1009"/>
            <ac:picMk id="3" creationId="{32619395-00A6-468C-AB80-2F9923F193E0}"/>
          </ac:picMkLst>
        </pc:picChg>
      </pc:sldChg>
      <pc:sldChg chg="modSp mod">
        <pc:chgData name="Bea Montenegro" userId="65d3c91a-73e9-4799-becb-247b768c9783" providerId="ADAL" clId="{2EBF5C5A-2394-488B-BF16-65B75DD067A5}" dt="2022-02-18T07:15:13.230" v="20" actId="1076"/>
        <pc:sldMkLst>
          <pc:docMk/>
          <pc:sldMk cId="1219689501" sldId="1010"/>
        </pc:sldMkLst>
        <pc:spChg chg="mod">
          <ac:chgData name="Bea Montenegro" userId="65d3c91a-73e9-4799-becb-247b768c9783" providerId="ADAL" clId="{2EBF5C5A-2394-488B-BF16-65B75DD067A5}" dt="2022-02-18T07:15:08.930" v="17" actId="14100"/>
          <ac:spMkLst>
            <pc:docMk/>
            <pc:sldMk cId="1219689501" sldId="101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13.230" v="20" actId="1076"/>
          <ac:picMkLst>
            <pc:docMk/>
            <pc:sldMk cId="1219689501" sldId="1010"/>
            <ac:picMk id="7" creationId="{C2A4D69B-6EFD-4430-922A-64024376B0FA}"/>
          </ac:picMkLst>
        </pc:picChg>
      </pc:sldChg>
      <pc:sldChg chg="modSp mod">
        <pc:chgData name="Bea Montenegro" userId="65d3c91a-73e9-4799-becb-247b768c9783" providerId="ADAL" clId="{2EBF5C5A-2394-488B-BF16-65B75DD067A5}" dt="2022-02-18T07:15:37.514" v="23" actId="14100"/>
        <pc:sldMkLst>
          <pc:docMk/>
          <pc:sldMk cId="3411602037" sldId="1020"/>
        </pc:sldMkLst>
        <pc:spChg chg="mod">
          <ac:chgData name="Bea Montenegro" userId="65d3c91a-73e9-4799-becb-247b768c9783" providerId="ADAL" clId="{2EBF5C5A-2394-488B-BF16-65B75DD067A5}" dt="2022-02-18T07:15:37.514" v="23" actId="14100"/>
          <ac:spMkLst>
            <pc:docMk/>
            <pc:sldMk cId="3411602037" sldId="1020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2EBF5C5A-2394-488B-BF16-65B75DD067A5}" dt="2022-02-18T07:18:53.454" v="26" actId="14100"/>
        <pc:sldMkLst>
          <pc:docMk/>
          <pc:sldMk cId="2565283608" sldId="1021"/>
        </pc:sldMkLst>
        <pc:spChg chg="mod">
          <ac:chgData name="Bea Montenegro" userId="65d3c91a-73e9-4799-becb-247b768c9783" providerId="ADAL" clId="{2EBF5C5A-2394-488B-BF16-65B75DD067A5}" dt="2022-02-18T07:18:38.851" v="24" actId="14100"/>
          <ac:spMkLst>
            <pc:docMk/>
            <pc:sldMk cId="2565283608" sldId="1021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8:53.454" v="26" actId="14100"/>
          <ac:picMkLst>
            <pc:docMk/>
            <pc:sldMk cId="2565283608" sldId="1021"/>
            <ac:picMk id="6" creationId="{6F080A5B-0EFE-42B5-B8E3-B04C76CCA906}"/>
          </ac:picMkLst>
        </pc:picChg>
      </pc:sldChg>
      <pc:sldChg chg="modSp mod">
        <pc:chgData name="Bea Montenegro" userId="65d3c91a-73e9-4799-becb-247b768c9783" providerId="ADAL" clId="{2EBF5C5A-2394-488B-BF16-65B75DD067A5}" dt="2022-02-18T07:14:33.882" v="8" actId="1076"/>
        <pc:sldMkLst>
          <pc:docMk/>
          <pc:sldMk cId="2978846885" sldId="1026"/>
        </pc:sldMkLst>
        <pc:picChg chg="mod">
          <ac:chgData name="Bea Montenegro" userId="65d3c91a-73e9-4799-becb-247b768c9783" providerId="ADAL" clId="{2EBF5C5A-2394-488B-BF16-65B75DD067A5}" dt="2022-02-18T07:14:33.882" v="8" actId="1076"/>
          <ac:picMkLst>
            <pc:docMk/>
            <pc:sldMk cId="2978846885" sldId="1026"/>
            <ac:picMk id="5" creationId="{E6BFF086-BC42-4A98-833E-31A4A24C7D9A}"/>
          </ac:picMkLst>
        </pc:picChg>
      </pc:sldChg>
      <pc:sldChg chg="modSp mod">
        <pc:chgData name="Bea Montenegro" userId="65d3c91a-73e9-4799-becb-247b768c9783" providerId="ADAL" clId="{2EBF5C5A-2394-488B-BF16-65B75DD067A5}" dt="2022-02-18T07:19:09.914" v="31" actId="1076"/>
        <pc:sldMkLst>
          <pc:docMk/>
          <pc:sldMk cId="1813126980" sldId="1042"/>
        </pc:sldMkLst>
        <pc:spChg chg="mod">
          <ac:chgData name="Bea Montenegro" userId="65d3c91a-73e9-4799-becb-247b768c9783" providerId="ADAL" clId="{2EBF5C5A-2394-488B-BF16-65B75DD067A5}" dt="2022-02-18T07:19:03.537" v="28" actId="14100"/>
          <ac:spMkLst>
            <pc:docMk/>
            <pc:sldMk cId="1813126980" sldId="1042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09.914" v="31" actId="1076"/>
          <ac:picMkLst>
            <pc:docMk/>
            <pc:sldMk cId="1813126980" sldId="1042"/>
            <ac:picMk id="3" creationId="{A0FF5D10-E5D0-44B0-8EA5-426AFBFDC0D5}"/>
          </ac:picMkLst>
        </pc:picChg>
      </pc:sldChg>
      <pc:sldChg chg="modSp mod">
        <pc:chgData name="Bea Montenegro" userId="65d3c91a-73e9-4799-becb-247b768c9783" providerId="ADAL" clId="{2EBF5C5A-2394-488B-BF16-65B75DD067A5}" dt="2022-02-18T07:19:27.258" v="33" actId="1076"/>
        <pc:sldMkLst>
          <pc:docMk/>
          <pc:sldMk cId="1714510311" sldId="1060"/>
        </pc:sldMkLst>
        <pc:spChg chg="mod">
          <ac:chgData name="Bea Montenegro" userId="65d3c91a-73e9-4799-becb-247b768c9783" providerId="ADAL" clId="{2EBF5C5A-2394-488B-BF16-65B75DD067A5}" dt="2022-02-18T07:19:25.666" v="32" actId="14100"/>
          <ac:spMkLst>
            <pc:docMk/>
            <pc:sldMk cId="1714510311" sldId="106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27.258" v="33" actId="1076"/>
          <ac:picMkLst>
            <pc:docMk/>
            <pc:sldMk cId="1714510311" sldId="1060"/>
            <ac:picMk id="7" creationId="{784AF898-D275-439B-BA70-9E29ABFF1BC7}"/>
          </ac:picMkLst>
        </pc:picChg>
      </pc:sldChg>
      <pc:sldChg chg="modSp mod">
        <pc:chgData name="Bea Montenegro" userId="65d3c91a-73e9-4799-becb-247b768c9783" providerId="ADAL" clId="{2EBF5C5A-2394-488B-BF16-65B75DD067A5}" dt="2022-02-18T07:19:40.962" v="38" actId="1076"/>
        <pc:sldMkLst>
          <pc:docMk/>
          <pc:sldMk cId="460047462" sldId="1063"/>
        </pc:sldMkLst>
        <pc:spChg chg="mod">
          <ac:chgData name="Bea Montenegro" userId="65d3c91a-73e9-4799-becb-247b768c9783" providerId="ADAL" clId="{2EBF5C5A-2394-488B-BF16-65B75DD067A5}" dt="2022-02-18T07:19:34.842" v="34" actId="14100"/>
          <ac:spMkLst>
            <pc:docMk/>
            <pc:sldMk cId="460047462" sldId="1063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40.962" v="38" actId="1076"/>
          <ac:picMkLst>
            <pc:docMk/>
            <pc:sldMk cId="460047462" sldId="1063"/>
            <ac:picMk id="7" creationId="{25FC1B00-9178-41FF-A305-DEF6DFA71B28}"/>
          </ac:picMkLst>
        </pc:picChg>
      </pc:sldChg>
      <pc:sldChg chg="modSp mod">
        <pc:chgData name="Bea Montenegro" userId="65d3c91a-73e9-4799-becb-247b768c9783" providerId="ADAL" clId="{2EBF5C5A-2394-488B-BF16-65B75DD067A5}" dt="2022-02-18T07:20:06.297" v="43" actId="1076"/>
        <pc:sldMkLst>
          <pc:docMk/>
          <pc:sldMk cId="552795683" sldId="1068"/>
        </pc:sldMkLst>
        <pc:spChg chg="mod">
          <ac:chgData name="Bea Montenegro" userId="65d3c91a-73e9-4799-becb-247b768c9783" providerId="ADAL" clId="{2EBF5C5A-2394-488B-BF16-65B75DD067A5}" dt="2022-02-18T07:19:50.297" v="39" actId="14100"/>
          <ac:spMkLst>
            <pc:docMk/>
            <pc:sldMk cId="552795683" sldId="1068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0:06.297" v="43" actId="1076"/>
          <ac:picMkLst>
            <pc:docMk/>
            <pc:sldMk cId="552795683" sldId="1068"/>
            <ac:picMk id="7" creationId="{A32581D8-D395-4F57-BC78-CD4BF2612E1E}"/>
          </ac:picMkLst>
        </pc:picChg>
      </pc:sldChg>
      <pc:sldChg chg="modSp mod">
        <pc:chgData name="Bea Montenegro" userId="65d3c91a-73e9-4799-becb-247b768c9783" providerId="ADAL" clId="{2EBF5C5A-2394-488B-BF16-65B75DD067A5}" dt="2022-02-18T07:21:37.402" v="48" actId="1036"/>
        <pc:sldMkLst>
          <pc:docMk/>
          <pc:sldMk cId="2253338241" sldId="1076"/>
        </pc:sldMkLst>
        <pc:spChg chg="mod">
          <ac:chgData name="Bea Montenegro" userId="65d3c91a-73e9-4799-becb-247b768c9783" providerId="ADAL" clId="{2EBF5C5A-2394-488B-BF16-65B75DD067A5}" dt="2022-02-18T07:20:19.218" v="44" actId="14100"/>
          <ac:spMkLst>
            <pc:docMk/>
            <pc:sldMk cId="2253338241" sldId="1076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1:37.402" v="48" actId="1036"/>
          <ac:picMkLst>
            <pc:docMk/>
            <pc:sldMk cId="2253338241" sldId="1076"/>
            <ac:picMk id="7" creationId="{B092DEB7-999D-4CC5-A2A5-0578702075FF}"/>
          </ac:picMkLst>
        </pc:picChg>
      </pc:sldChg>
      <pc:sldChg chg="modSp mod">
        <pc:chgData name="Bea Montenegro" userId="65d3c91a-73e9-4799-becb-247b768c9783" providerId="ADAL" clId="{2EBF5C5A-2394-488B-BF16-65B75DD067A5}" dt="2022-02-18T07:23:05.337" v="51" actId="14100"/>
        <pc:sldMkLst>
          <pc:docMk/>
          <pc:sldMk cId="2430246265" sldId="1083"/>
        </pc:sldMkLst>
        <pc:spChg chg="mod">
          <ac:chgData name="Bea Montenegro" userId="65d3c91a-73e9-4799-becb-247b768c9783" providerId="ADAL" clId="{2EBF5C5A-2394-488B-BF16-65B75DD067A5}" dt="2022-02-18T07:23:01.713" v="49" actId="14100"/>
          <ac:spMkLst>
            <pc:docMk/>
            <pc:sldMk cId="2430246265" sldId="1083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05.337" v="51" actId="14100"/>
          <ac:picMkLst>
            <pc:docMk/>
            <pc:sldMk cId="2430246265" sldId="1083"/>
            <ac:picMk id="3" creationId="{12FA77ED-6C8C-4648-A501-437A8A6FB188}"/>
          </ac:picMkLst>
        </pc:picChg>
      </pc:sldChg>
      <pc:sldChg chg="modSp mod">
        <pc:chgData name="Bea Montenegro" userId="65d3c91a-73e9-4799-becb-247b768c9783" providerId="ADAL" clId="{2EBF5C5A-2394-488B-BF16-65B75DD067A5}" dt="2022-02-18T07:23:35.496" v="56" actId="1076"/>
        <pc:sldMkLst>
          <pc:docMk/>
          <pc:sldMk cId="1330399733" sldId="1086"/>
        </pc:sldMkLst>
        <pc:spChg chg="mod">
          <ac:chgData name="Bea Montenegro" userId="65d3c91a-73e9-4799-becb-247b768c9783" providerId="ADAL" clId="{2EBF5C5A-2394-488B-BF16-65B75DD067A5}" dt="2022-02-18T07:23:33.904" v="55" actId="14100"/>
          <ac:spMkLst>
            <pc:docMk/>
            <pc:sldMk cId="1330399733" sldId="1086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35.496" v="56" actId="1076"/>
          <ac:picMkLst>
            <pc:docMk/>
            <pc:sldMk cId="1330399733" sldId="1086"/>
            <ac:picMk id="3" creationId="{45110738-0A4D-4240-B6C5-ADCAE480C9F7}"/>
          </ac:picMkLst>
        </pc:picChg>
      </pc:sldChg>
      <pc:sldChg chg="modSp mod">
        <pc:chgData name="Bea Montenegro" userId="65d3c91a-73e9-4799-becb-247b768c9783" providerId="ADAL" clId="{2EBF5C5A-2394-488B-BF16-65B75DD067A5}" dt="2022-02-18T07:23:49.034" v="61" actId="1076"/>
        <pc:sldMkLst>
          <pc:docMk/>
          <pc:sldMk cId="1537456440" sldId="1089"/>
        </pc:sldMkLst>
        <pc:spChg chg="mod">
          <ac:chgData name="Bea Montenegro" userId="65d3c91a-73e9-4799-becb-247b768c9783" providerId="ADAL" clId="{2EBF5C5A-2394-488B-BF16-65B75DD067A5}" dt="2022-02-18T07:23:44.321" v="58" actId="14100"/>
          <ac:spMkLst>
            <pc:docMk/>
            <pc:sldMk cId="1537456440" sldId="108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49.034" v="61" actId="1076"/>
          <ac:picMkLst>
            <pc:docMk/>
            <pc:sldMk cId="1537456440" sldId="1089"/>
            <ac:picMk id="7" creationId="{C573F342-B531-4C02-BB56-D39B244B0688}"/>
          </ac:picMkLst>
        </pc:picChg>
      </pc:sldChg>
      <pc:sldChg chg="modSp mod">
        <pc:chgData name="Bea Montenegro" userId="65d3c91a-73e9-4799-becb-247b768c9783" providerId="ADAL" clId="{2EBF5C5A-2394-488B-BF16-65B75DD067A5}" dt="2022-02-18T07:24:03.321" v="66" actId="14100"/>
        <pc:sldMkLst>
          <pc:docMk/>
          <pc:sldMk cId="3834865430" sldId="1090"/>
        </pc:sldMkLst>
        <pc:spChg chg="mod">
          <ac:chgData name="Bea Montenegro" userId="65d3c91a-73e9-4799-becb-247b768c9783" providerId="ADAL" clId="{2EBF5C5A-2394-488B-BF16-65B75DD067A5}" dt="2022-02-18T07:24:03.321" v="66" actId="14100"/>
          <ac:spMkLst>
            <pc:docMk/>
            <pc:sldMk cId="3834865430" sldId="109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01.072" v="65" actId="1076"/>
          <ac:picMkLst>
            <pc:docMk/>
            <pc:sldMk cId="3834865430" sldId="1090"/>
            <ac:picMk id="7" creationId="{4239EE09-7D53-4092-A515-7D03198899F4}"/>
          </ac:picMkLst>
        </pc:picChg>
      </pc:sldChg>
      <pc:sldChg chg="modSp mod">
        <pc:chgData name="Bea Montenegro" userId="65d3c91a-73e9-4799-becb-247b768c9783" providerId="ADAL" clId="{2EBF5C5A-2394-488B-BF16-65B75DD067A5}" dt="2022-02-18T07:24:34.720" v="72" actId="1076"/>
        <pc:sldMkLst>
          <pc:docMk/>
          <pc:sldMk cId="50960338" sldId="1092"/>
        </pc:sldMkLst>
        <pc:spChg chg="mod">
          <ac:chgData name="Bea Montenegro" userId="65d3c91a-73e9-4799-becb-247b768c9783" providerId="ADAL" clId="{2EBF5C5A-2394-488B-BF16-65B75DD067A5}" dt="2022-02-18T07:24:29.336" v="70" actId="14100"/>
          <ac:spMkLst>
            <pc:docMk/>
            <pc:sldMk cId="50960338" sldId="1092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34.720" v="72" actId="1076"/>
          <ac:picMkLst>
            <pc:docMk/>
            <pc:sldMk cId="50960338" sldId="1092"/>
            <ac:picMk id="6" creationId="{0F6EBFBC-B3D1-4112-9485-AF0DEFBD9978}"/>
          </ac:picMkLst>
        </pc:picChg>
      </pc:sldChg>
      <pc:sldChg chg="modSp mod">
        <pc:chgData name="Bea Montenegro" userId="65d3c91a-73e9-4799-becb-247b768c9783" providerId="ADAL" clId="{2EBF5C5A-2394-488B-BF16-65B75DD067A5}" dt="2022-02-18T07:24:52.784" v="76" actId="14100"/>
        <pc:sldMkLst>
          <pc:docMk/>
          <pc:sldMk cId="996597029" sldId="1099"/>
        </pc:sldMkLst>
        <pc:spChg chg="mod">
          <ac:chgData name="Bea Montenegro" userId="65d3c91a-73e9-4799-becb-247b768c9783" providerId="ADAL" clId="{2EBF5C5A-2394-488B-BF16-65B75DD067A5}" dt="2022-02-18T07:24:49.344" v="74" actId="14100"/>
          <ac:spMkLst>
            <pc:docMk/>
            <pc:sldMk cId="996597029" sldId="109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52.784" v="76" actId="14100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">
        <pc:chgData name="Bea Montenegro" userId="65d3c91a-73e9-4799-becb-247b768c9783" providerId="ADAL" clId="{2EBF5C5A-2394-488B-BF16-65B75DD067A5}" dt="2022-02-18T07:25:23.825" v="93" actId="14100"/>
        <pc:sldMkLst>
          <pc:docMk/>
          <pc:sldMk cId="3569632165" sldId="1101"/>
        </pc:sldMkLst>
        <pc:spChg chg="mod">
          <ac:chgData name="Bea Montenegro" userId="65d3c91a-73e9-4799-becb-247b768c9783" providerId="ADAL" clId="{2EBF5C5A-2394-488B-BF16-65B75DD067A5}" dt="2022-02-18T07:25:06.715" v="79" actId="1076"/>
          <ac:spMkLst>
            <pc:docMk/>
            <pc:sldMk cId="3569632165" sldId="1101"/>
            <ac:spMk id="6" creationId="{DB836621-86B0-4A89-BE9B-248C074EE3EF}"/>
          </ac:spMkLst>
        </pc:spChg>
        <pc:picChg chg="mod">
          <ac:chgData name="Bea Montenegro" userId="65d3c91a-73e9-4799-becb-247b768c9783" providerId="ADAL" clId="{2EBF5C5A-2394-488B-BF16-65B75DD067A5}" dt="2022-02-18T07:25:23.825" v="93" actId="14100"/>
          <ac:picMkLst>
            <pc:docMk/>
            <pc:sldMk cId="3569632165" sldId="1101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2EBF5C5A-2394-488B-BF16-65B75DD067A5}" dt="2022-02-18T07:25:40.407" v="95" actId="1076"/>
        <pc:sldMkLst>
          <pc:docMk/>
          <pc:sldMk cId="3814632418" sldId="1108"/>
        </pc:sldMkLst>
        <pc:spChg chg="mod">
          <ac:chgData name="Bea Montenegro" userId="65d3c91a-73e9-4799-becb-247b768c9783" providerId="ADAL" clId="{2EBF5C5A-2394-488B-BF16-65B75DD067A5}" dt="2022-02-18T07:25:37.848" v="94" actId="14100"/>
          <ac:spMkLst>
            <pc:docMk/>
            <pc:sldMk cId="3814632418" sldId="1108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5:40.407" v="95" actId="1076"/>
          <ac:picMkLst>
            <pc:docMk/>
            <pc:sldMk cId="3814632418" sldId="1108"/>
            <ac:picMk id="3" creationId="{E82754B3-FDD9-4246-8A48-A6CFF9C0AD77}"/>
          </ac:picMkLst>
        </pc:picChg>
      </pc:sldChg>
      <pc:sldChg chg="modSp mod">
        <pc:chgData name="Bea Montenegro" userId="65d3c91a-73e9-4799-becb-247b768c9783" providerId="ADAL" clId="{2EBF5C5A-2394-488B-BF16-65B75DD067A5}" dt="2022-02-18T07:24:13.728" v="69" actId="1076"/>
        <pc:sldMkLst>
          <pc:docMk/>
          <pc:sldMk cId="1503646374" sldId="1115"/>
        </pc:sldMkLst>
        <pc:spChg chg="mod">
          <ac:chgData name="Bea Montenegro" userId="65d3c91a-73e9-4799-becb-247b768c9783" providerId="ADAL" clId="{2EBF5C5A-2394-488B-BF16-65B75DD067A5}" dt="2022-02-18T07:24:08.633" v="67" actId="14100"/>
          <ac:spMkLst>
            <pc:docMk/>
            <pc:sldMk cId="1503646374" sldId="1115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13.728" v="69" actId="1076"/>
          <ac:picMkLst>
            <pc:docMk/>
            <pc:sldMk cId="1503646374" sldId="1115"/>
            <ac:picMk id="3" creationId="{C45641A3-4420-4D1A-88E9-BE225002DF32}"/>
          </ac:picMkLst>
        </pc:picChg>
      </pc:sldChg>
    </pc:docChg>
  </pc:docChgLst>
  <pc:docChgLst>
    <pc:chgData name="Lei San Agustin" userId="d8299a59-9786-404a-a65b-a702bd7a1468" providerId="ADAL" clId="{E4532E3C-6CC6-49A1-9869-221336705C0C}"/>
    <pc:docChg chg="mod">
      <pc:chgData name="Lei San Agustin" userId="d8299a59-9786-404a-a65b-a702bd7a1468" providerId="ADAL" clId="{E4532E3C-6CC6-49A1-9869-221336705C0C}" dt="2023-05-24T00:34:45.348" v="2"/>
      <pc:docMkLst>
        <pc:docMk/>
      </pc:docMkLst>
      <pc:sldChg chg="modCm">
        <pc:chgData name="Lei San Agustin" userId="d8299a59-9786-404a-a65b-a702bd7a1468" providerId="ADAL" clId="{E4532E3C-6CC6-49A1-9869-221336705C0C}" dt="2023-05-24T00:34:27.440" v="1"/>
        <pc:sldMkLst>
          <pc:docMk/>
          <pc:sldMk cId="3189567933" sldId="10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i San Agustin" userId="d8299a59-9786-404a-a65b-a702bd7a1468" providerId="ADAL" clId="{E4532E3C-6CC6-49A1-9869-221336705C0C}" dt="2023-05-24T00:34:27.440" v="1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modCm">
        <pc:chgData name="Lei San Agustin" userId="d8299a59-9786-404a-a65b-a702bd7a1468" providerId="ADAL" clId="{E4532E3C-6CC6-49A1-9869-221336705C0C}" dt="2023-05-24T00:34:45.348" v="2"/>
        <pc:sldMkLst>
          <pc:docMk/>
          <pc:sldMk cId="2225566293" sldId="10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i San Agustin" userId="d8299a59-9786-404a-a65b-a702bd7a1468" providerId="ADAL" clId="{E4532E3C-6CC6-49A1-9869-221336705C0C}" dt="2023-05-24T00:34:45.348" v="2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EE561-4AC3-4417-978F-644A070E490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F40E5CF-7A80-4913-BDF2-B143C1ACF94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breathing in of airborne pathogens</a:t>
          </a:r>
          <a:endParaRPr lang="en-PH" sz="2200"/>
        </a:p>
      </dgm:t>
    </dgm:pt>
    <dgm:pt modelId="{E981A861-6094-498B-AC7F-9D165AE6233B}" type="parTrans" cxnId="{F71C69C6-5AA9-4EA1-9BC1-089A40D23492}">
      <dgm:prSet/>
      <dgm:spPr/>
      <dgm:t>
        <a:bodyPr/>
        <a:lstStyle/>
        <a:p>
          <a:endParaRPr lang="en-PH" sz="2200"/>
        </a:p>
      </dgm:t>
    </dgm:pt>
    <dgm:pt modelId="{C1E75397-1D27-4035-AD24-7122DA0BB6B3}" type="sibTrans" cxnId="{F71C69C6-5AA9-4EA1-9BC1-089A40D23492}">
      <dgm:prSet/>
      <dgm:spPr/>
      <dgm:t>
        <a:bodyPr/>
        <a:lstStyle/>
        <a:p>
          <a:endParaRPr lang="en-PH" sz="2200"/>
        </a:p>
      </dgm:t>
    </dgm:pt>
    <dgm:pt modelId="{B2E7ED33-4C14-4CD8-9E3C-ABB8E325152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skin contact with contaminated objects</a:t>
          </a:r>
          <a:endParaRPr lang="en-PH" sz="2200"/>
        </a:p>
      </dgm:t>
    </dgm:pt>
    <dgm:pt modelId="{DFA3895A-F509-4609-949F-AD79F8EC7D3E}" type="parTrans" cxnId="{2DC61A5D-DE64-4FDE-A307-2F77D2755BBB}">
      <dgm:prSet/>
      <dgm:spPr/>
      <dgm:t>
        <a:bodyPr/>
        <a:lstStyle/>
        <a:p>
          <a:endParaRPr lang="en-PH" sz="2200"/>
        </a:p>
      </dgm:t>
    </dgm:pt>
    <dgm:pt modelId="{E7392C9E-C703-4D56-8486-81473B2B14E0}" type="sibTrans" cxnId="{2DC61A5D-DE64-4FDE-A307-2F77D2755BBB}">
      <dgm:prSet/>
      <dgm:spPr/>
      <dgm:t>
        <a:bodyPr/>
        <a:lstStyle/>
        <a:p>
          <a:endParaRPr lang="en-PH" sz="2200"/>
        </a:p>
      </dgm:t>
    </dgm:pt>
    <dgm:pt modelId="{F1EF92AB-72AB-427C-A019-9C7439616FD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consuming contaminated food</a:t>
          </a:r>
          <a:endParaRPr lang="en-PH" sz="2200"/>
        </a:p>
      </dgm:t>
    </dgm:pt>
    <dgm:pt modelId="{2305B0A6-8994-4234-A0C4-FA0A1DF6A254}" type="parTrans" cxnId="{2D1E1238-61F2-44EE-8B55-F7D911C20D3D}">
      <dgm:prSet/>
      <dgm:spPr/>
      <dgm:t>
        <a:bodyPr/>
        <a:lstStyle/>
        <a:p>
          <a:endParaRPr lang="en-PH" sz="2200"/>
        </a:p>
      </dgm:t>
    </dgm:pt>
    <dgm:pt modelId="{A69E6962-08AE-4095-A137-4D24215652D9}" type="sibTrans" cxnId="{2D1E1238-61F2-44EE-8B55-F7D911C20D3D}">
      <dgm:prSet/>
      <dgm:spPr/>
      <dgm:t>
        <a:bodyPr/>
        <a:lstStyle/>
        <a:p>
          <a:endParaRPr lang="en-PH" sz="2200"/>
        </a:p>
      </dgm:t>
    </dgm:pt>
    <dgm:pt modelId="{705B6926-C05E-4368-BDF3-2421D45FB51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contact with contaminated body fluids.</a:t>
          </a:r>
          <a:endParaRPr lang="en-PH" sz="2200"/>
        </a:p>
      </dgm:t>
    </dgm:pt>
    <dgm:pt modelId="{FF48EDF8-A3F2-4133-94F1-9BD6A0DDB756}" type="parTrans" cxnId="{AC8BBDE5-4A70-4F98-8D5D-D975D7C5DD4D}">
      <dgm:prSet/>
      <dgm:spPr/>
      <dgm:t>
        <a:bodyPr/>
        <a:lstStyle/>
        <a:p>
          <a:endParaRPr lang="en-PH" sz="2200"/>
        </a:p>
      </dgm:t>
    </dgm:pt>
    <dgm:pt modelId="{413A6354-3DB7-49DD-9E8F-789E19279905}" type="sibTrans" cxnId="{AC8BBDE5-4A70-4F98-8D5D-D975D7C5DD4D}">
      <dgm:prSet/>
      <dgm:spPr/>
      <dgm:t>
        <a:bodyPr/>
        <a:lstStyle/>
        <a:p>
          <a:endParaRPr lang="en-PH" sz="2200"/>
        </a:p>
      </dgm:t>
    </dgm:pt>
    <dgm:pt modelId="{EAFC9D88-C479-4B15-BF8C-46E71E2AF0BD}" type="pres">
      <dgm:prSet presAssocID="{18FEE561-4AC3-4417-978F-644A070E4900}" presName="linear" presStyleCnt="0">
        <dgm:presLayoutVars>
          <dgm:animLvl val="lvl"/>
          <dgm:resizeHandles val="exact"/>
        </dgm:presLayoutVars>
      </dgm:prSet>
      <dgm:spPr/>
    </dgm:pt>
    <dgm:pt modelId="{6F404FE1-AAF2-4E28-ABB3-363E23A2AB59}" type="pres">
      <dgm:prSet presAssocID="{7F40E5CF-7A80-4913-BDF2-B143C1ACF9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58F69E-B733-4A0E-9BD3-E2CE884B4900}" type="pres">
      <dgm:prSet presAssocID="{C1E75397-1D27-4035-AD24-7122DA0BB6B3}" presName="spacer" presStyleCnt="0"/>
      <dgm:spPr/>
    </dgm:pt>
    <dgm:pt modelId="{1E651D5C-574B-4831-9E98-0D379DFF7AB7}" type="pres">
      <dgm:prSet presAssocID="{B2E7ED33-4C14-4CD8-9E3C-ABB8E32515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5FD481-B144-4FBC-86BC-CCF790020448}" type="pres">
      <dgm:prSet presAssocID="{E7392C9E-C703-4D56-8486-81473B2B14E0}" presName="spacer" presStyleCnt="0"/>
      <dgm:spPr/>
    </dgm:pt>
    <dgm:pt modelId="{2F73A94D-209E-4232-BB4A-543A15B16FAB}" type="pres">
      <dgm:prSet presAssocID="{F1EF92AB-72AB-427C-A019-9C7439616F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BB149DA-241B-4139-A442-7559B35D0834}" type="pres">
      <dgm:prSet presAssocID="{A69E6962-08AE-4095-A137-4D24215652D9}" presName="spacer" presStyleCnt="0"/>
      <dgm:spPr/>
    </dgm:pt>
    <dgm:pt modelId="{CA1C6ACF-982F-49D2-9A1E-D98EC025CC0B}" type="pres">
      <dgm:prSet presAssocID="{705B6926-C05E-4368-BDF3-2421D45FB51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380D09-E2D5-45D6-9E3C-1DD956C8F6D4}" type="presOf" srcId="{F1EF92AB-72AB-427C-A019-9C7439616FD2}" destId="{2F73A94D-209E-4232-BB4A-543A15B16FAB}" srcOrd="0" destOrd="0" presId="urn:microsoft.com/office/officeart/2005/8/layout/vList2"/>
    <dgm:cxn modelId="{CDF1EA10-178B-4AE6-AD11-78A195761067}" type="presOf" srcId="{7F40E5CF-7A80-4913-BDF2-B143C1ACF947}" destId="{6F404FE1-AAF2-4E28-ABB3-363E23A2AB59}" srcOrd="0" destOrd="0" presId="urn:microsoft.com/office/officeart/2005/8/layout/vList2"/>
    <dgm:cxn modelId="{2D1E1238-61F2-44EE-8B55-F7D911C20D3D}" srcId="{18FEE561-4AC3-4417-978F-644A070E4900}" destId="{F1EF92AB-72AB-427C-A019-9C7439616FD2}" srcOrd="2" destOrd="0" parTransId="{2305B0A6-8994-4234-A0C4-FA0A1DF6A254}" sibTransId="{A69E6962-08AE-4095-A137-4D24215652D9}"/>
    <dgm:cxn modelId="{2DC61A5D-DE64-4FDE-A307-2F77D2755BBB}" srcId="{18FEE561-4AC3-4417-978F-644A070E4900}" destId="{B2E7ED33-4C14-4CD8-9E3C-ABB8E3251524}" srcOrd="1" destOrd="0" parTransId="{DFA3895A-F509-4609-949F-AD79F8EC7D3E}" sibTransId="{E7392C9E-C703-4D56-8486-81473B2B14E0}"/>
    <dgm:cxn modelId="{55C3A292-FC74-45CD-9526-C1EEE1688EC2}" type="presOf" srcId="{18FEE561-4AC3-4417-978F-644A070E4900}" destId="{EAFC9D88-C479-4B15-BF8C-46E71E2AF0BD}" srcOrd="0" destOrd="0" presId="urn:microsoft.com/office/officeart/2005/8/layout/vList2"/>
    <dgm:cxn modelId="{F71C69C6-5AA9-4EA1-9BC1-089A40D23492}" srcId="{18FEE561-4AC3-4417-978F-644A070E4900}" destId="{7F40E5CF-7A80-4913-BDF2-B143C1ACF947}" srcOrd="0" destOrd="0" parTransId="{E981A861-6094-498B-AC7F-9D165AE6233B}" sibTransId="{C1E75397-1D27-4035-AD24-7122DA0BB6B3}"/>
    <dgm:cxn modelId="{B4C486CB-E595-4B60-B443-04B3482965A6}" type="presOf" srcId="{705B6926-C05E-4368-BDF3-2421D45FB515}" destId="{CA1C6ACF-982F-49D2-9A1E-D98EC025CC0B}" srcOrd="0" destOrd="0" presId="urn:microsoft.com/office/officeart/2005/8/layout/vList2"/>
    <dgm:cxn modelId="{D3C915D0-EB60-4754-8B56-078B0C61DD41}" type="presOf" srcId="{B2E7ED33-4C14-4CD8-9E3C-ABB8E3251524}" destId="{1E651D5C-574B-4831-9E98-0D379DFF7AB7}" srcOrd="0" destOrd="0" presId="urn:microsoft.com/office/officeart/2005/8/layout/vList2"/>
    <dgm:cxn modelId="{AC8BBDE5-4A70-4F98-8D5D-D975D7C5DD4D}" srcId="{18FEE561-4AC3-4417-978F-644A070E4900}" destId="{705B6926-C05E-4368-BDF3-2421D45FB515}" srcOrd="3" destOrd="0" parTransId="{FF48EDF8-A3F2-4133-94F1-9BD6A0DDB756}" sibTransId="{413A6354-3DB7-49DD-9E8F-789E19279905}"/>
    <dgm:cxn modelId="{1A62749F-6D7A-41D1-B8C4-A4B8F5125E20}" type="presParOf" srcId="{EAFC9D88-C479-4B15-BF8C-46E71E2AF0BD}" destId="{6F404FE1-AAF2-4E28-ABB3-363E23A2AB59}" srcOrd="0" destOrd="0" presId="urn:microsoft.com/office/officeart/2005/8/layout/vList2"/>
    <dgm:cxn modelId="{6187A5BE-E5C9-427E-A264-A6D00A5D3C61}" type="presParOf" srcId="{EAFC9D88-C479-4B15-BF8C-46E71E2AF0BD}" destId="{FB58F69E-B733-4A0E-9BD3-E2CE884B4900}" srcOrd="1" destOrd="0" presId="urn:microsoft.com/office/officeart/2005/8/layout/vList2"/>
    <dgm:cxn modelId="{E91E395E-DF21-4B0D-A085-50C0F33FA30F}" type="presParOf" srcId="{EAFC9D88-C479-4B15-BF8C-46E71E2AF0BD}" destId="{1E651D5C-574B-4831-9E98-0D379DFF7AB7}" srcOrd="2" destOrd="0" presId="urn:microsoft.com/office/officeart/2005/8/layout/vList2"/>
    <dgm:cxn modelId="{80174AC8-D97C-476A-A510-457EF08926D8}" type="presParOf" srcId="{EAFC9D88-C479-4B15-BF8C-46E71E2AF0BD}" destId="{A75FD481-B144-4FBC-86BC-CCF790020448}" srcOrd="3" destOrd="0" presId="urn:microsoft.com/office/officeart/2005/8/layout/vList2"/>
    <dgm:cxn modelId="{EB4CEB1E-53B2-400E-BCB4-D28F0107082B}" type="presParOf" srcId="{EAFC9D88-C479-4B15-BF8C-46E71E2AF0BD}" destId="{2F73A94D-209E-4232-BB4A-543A15B16FAB}" srcOrd="4" destOrd="0" presId="urn:microsoft.com/office/officeart/2005/8/layout/vList2"/>
    <dgm:cxn modelId="{222C6BAA-AFF7-4982-BC32-25A0AEB401FF}" type="presParOf" srcId="{EAFC9D88-C479-4B15-BF8C-46E71E2AF0BD}" destId="{1BB149DA-241B-4139-A442-7559B35D0834}" srcOrd="5" destOrd="0" presId="urn:microsoft.com/office/officeart/2005/8/layout/vList2"/>
    <dgm:cxn modelId="{392555F2-06C1-4E38-807B-8998ABDC4016}" type="presParOf" srcId="{EAFC9D88-C479-4B15-BF8C-46E71E2AF0BD}" destId="{CA1C6ACF-982F-49D2-9A1E-D98EC025CC0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38F7849-D93C-3442-A949-2366727D82BA}">
      <dgm:prSet phldrT="[Text]" custT="1"/>
      <dgm:spPr/>
      <dgm:t>
        <a:bodyPr/>
        <a:lstStyle/>
        <a:p>
          <a:pPr algn="ctr"/>
          <a:r>
            <a:rPr lang="en-GB" sz="2200"/>
            <a:t>4</a:t>
          </a:r>
        </a:p>
      </dgm:t>
    </dgm:pt>
    <dgm:pt modelId="{255C56B2-C689-FE4C-8B2D-32926072B9EA}" type="par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7B8A8D9A-7E19-A74A-8715-7016FEF55B83}" type="sib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B8A9C7FC-504D-D746-9ED3-F03DE5E537FB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Roll the gown into a bundle. </a:t>
          </a:r>
          <a:endParaRPr lang="en-GB" sz="2200"/>
        </a:p>
      </dgm:t>
    </dgm:pt>
    <dgm:pt modelId="{DCF93C2E-0825-9848-9156-39FA05D476B2}" type="par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1EE62642-5F21-0E4F-A580-2B11E5A7FBA2}" type="sib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390FB4F4-4A86-D349-A69C-B15535FD7936}">
      <dgm:prSet phldrT="[Text]" custT="1"/>
      <dgm:spPr/>
      <dgm:t>
        <a:bodyPr/>
        <a:lstStyle/>
        <a:p>
          <a:pPr algn="ctr"/>
          <a:r>
            <a:rPr lang="en-GB" sz="2200"/>
            <a:t>5</a:t>
          </a:r>
        </a:p>
      </dgm:t>
    </dgm:pt>
    <dgm:pt modelId="{86D103A4-FE25-8A4A-A8E3-7C4F70D504A1}" type="parTrans" cxnId="{3648270A-3ABA-D646-AED2-29389A59DEF0}">
      <dgm:prSet/>
      <dgm:spPr/>
      <dgm:t>
        <a:bodyPr/>
        <a:lstStyle/>
        <a:p>
          <a:pPr algn="just"/>
          <a:endParaRPr lang="en-GB" sz="2200"/>
        </a:p>
      </dgm:t>
    </dgm:pt>
    <dgm:pt modelId="{47200A2F-8FE9-F14F-B8ED-C3668721BCD3}" type="sibTrans" cxnId="{3648270A-3ABA-D646-AED2-29389A59DEF0}">
      <dgm:prSet/>
      <dgm:spPr/>
      <dgm:t>
        <a:bodyPr/>
        <a:lstStyle/>
        <a:p>
          <a:pPr algn="just"/>
          <a:endParaRPr lang="en-GB" sz="2200"/>
        </a:p>
      </dgm:t>
    </dgm:pt>
    <dgm:pt modelId="{443901CE-20C9-FD4D-A1BC-8B5FF1CBCC91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Discard the gown into the designated waste container. </a:t>
          </a:r>
          <a:endParaRPr lang="en-GB" sz="2200"/>
        </a:p>
      </dgm:t>
    </dgm:pt>
    <dgm:pt modelId="{A98C2E04-D006-3E48-8129-B9B565DB174A}" type="parTrans" cxnId="{5F7B3C48-96FD-BA4A-BFAB-CDB8398C9CD9}">
      <dgm:prSet/>
      <dgm:spPr/>
      <dgm:t>
        <a:bodyPr/>
        <a:lstStyle/>
        <a:p>
          <a:pPr algn="just"/>
          <a:endParaRPr lang="en-GB" sz="2200"/>
        </a:p>
      </dgm:t>
    </dgm:pt>
    <dgm:pt modelId="{0841DC1E-070A-3A47-9222-50DF13E34FD6}" type="sibTrans" cxnId="{5F7B3C48-96FD-BA4A-BFAB-CDB8398C9CD9}">
      <dgm:prSet/>
      <dgm:spPr/>
      <dgm:t>
        <a:bodyPr/>
        <a:lstStyle/>
        <a:p>
          <a:pPr algn="just"/>
          <a:endParaRPr lang="en-GB" sz="2200"/>
        </a:p>
      </dgm:t>
    </dgm:pt>
    <dgm:pt modelId="{36B30698-36A8-634A-96BA-B3048AAB9F07}">
      <dgm:prSet phldrT="[Text]" custT="1"/>
      <dgm:spPr/>
      <dgm:t>
        <a:bodyPr/>
        <a:lstStyle/>
        <a:p>
          <a:pPr algn="ctr"/>
          <a:r>
            <a:rPr lang="en-GB" sz="2200"/>
            <a:t>6</a:t>
          </a:r>
        </a:p>
      </dgm:t>
    </dgm:pt>
    <dgm:pt modelId="{384D443A-A5E3-1B45-A7D6-FFB3644D8480}" type="parTrans" cxnId="{E0DFD17E-9A2B-8B45-A4A0-E030BCE9556D}">
      <dgm:prSet/>
      <dgm:spPr/>
      <dgm:t>
        <a:bodyPr/>
        <a:lstStyle/>
        <a:p>
          <a:pPr algn="just"/>
          <a:endParaRPr lang="en-GB" sz="2200"/>
        </a:p>
      </dgm:t>
    </dgm:pt>
    <dgm:pt modelId="{F55074AD-A9E5-624B-8EB0-25D50D0F28F4}" type="sibTrans" cxnId="{E0DFD17E-9A2B-8B45-A4A0-E030BCE9556D}">
      <dgm:prSet/>
      <dgm:spPr/>
      <dgm:t>
        <a:bodyPr/>
        <a:lstStyle/>
        <a:p>
          <a:pPr algn="just"/>
          <a:endParaRPr lang="en-GB" sz="2200"/>
        </a:p>
      </dgm:t>
    </dgm:pt>
    <dgm:pt modelId="{2E705599-A887-AC4D-A4ED-2CB803C791D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Wash hands.  </a:t>
          </a:r>
          <a:endParaRPr lang="en-GB" sz="2200"/>
        </a:p>
      </dgm:t>
    </dgm:pt>
    <dgm:pt modelId="{DBAD38A9-16B9-8B48-B1E6-0625FF44881C}" type="parTrans" cxnId="{1592E886-EA8C-E749-8F31-4C788C497150}">
      <dgm:prSet/>
      <dgm:spPr/>
      <dgm:t>
        <a:bodyPr/>
        <a:lstStyle/>
        <a:p>
          <a:pPr algn="just"/>
          <a:endParaRPr lang="en-GB" sz="2200"/>
        </a:p>
      </dgm:t>
    </dgm:pt>
    <dgm:pt modelId="{A205811A-D6F9-5945-BF79-FA7D739EE54C}" type="sibTrans" cxnId="{1592E886-EA8C-E749-8F31-4C788C497150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4B681966-29EB-B74D-9238-95938B2D8BFD}" type="pres">
      <dgm:prSet presAssocID="{E38F7849-D93C-3442-A949-2366727D82BA}" presName="linNode" presStyleCnt="0"/>
      <dgm:spPr/>
    </dgm:pt>
    <dgm:pt modelId="{17A2B50A-186E-E144-94AB-85A01E0471AB}" type="pres">
      <dgm:prSet presAssocID="{E38F7849-D93C-3442-A949-2366727D82BA}" presName="parentText" presStyleLbl="node1" presStyleIdx="0" presStyleCnt="3" custScaleX="30568">
        <dgm:presLayoutVars>
          <dgm:chMax val="1"/>
          <dgm:bulletEnabled val="1"/>
        </dgm:presLayoutVars>
      </dgm:prSet>
      <dgm:spPr/>
    </dgm:pt>
    <dgm:pt modelId="{C94ADB3A-7F08-BD4E-85BF-F1E1F447DF12}" type="pres">
      <dgm:prSet presAssocID="{E38F7849-D93C-3442-A949-2366727D82BA}" presName="descendantText" presStyleLbl="alignAccFollowNode1" presStyleIdx="0" presStyleCnt="3">
        <dgm:presLayoutVars>
          <dgm:bulletEnabled val="1"/>
        </dgm:presLayoutVars>
      </dgm:prSet>
      <dgm:spPr/>
    </dgm:pt>
    <dgm:pt modelId="{910FDF9A-0AEB-2D49-B1CE-FDE305226ED9}" type="pres">
      <dgm:prSet presAssocID="{7B8A8D9A-7E19-A74A-8715-7016FEF55B83}" presName="sp" presStyleCnt="0"/>
      <dgm:spPr/>
    </dgm:pt>
    <dgm:pt modelId="{FC3A9BF5-4CDD-5F4E-A630-5D30274373E2}" type="pres">
      <dgm:prSet presAssocID="{390FB4F4-4A86-D349-A69C-B15535FD7936}" presName="linNode" presStyleCnt="0"/>
      <dgm:spPr/>
    </dgm:pt>
    <dgm:pt modelId="{948218CB-5555-644A-A780-E9BB3465155B}" type="pres">
      <dgm:prSet presAssocID="{390FB4F4-4A86-D349-A69C-B15535FD7936}" presName="parentText" presStyleLbl="node1" presStyleIdx="1" presStyleCnt="3" custScaleX="30568">
        <dgm:presLayoutVars>
          <dgm:chMax val="1"/>
          <dgm:bulletEnabled val="1"/>
        </dgm:presLayoutVars>
      </dgm:prSet>
      <dgm:spPr/>
    </dgm:pt>
    <dgm:pt modelId="{299396A0-E038-5140-A03B-AB0B1C04F777}" type="pres">
      <dgm:prSet presAssocID="{390FB4F4-4A86-D349-A69C-B15535FD7936}" presName="descendantText" presStyleLbl="alignAccFollowNode1" presStyleIdx="1" presStyleCnt="3">
        <dgm:presLayoutVars>
          <dgm:bulletEnabled val="1"/>
        </dgm:presLayoutVars>
      </dgm:prSet>
      <dgm:spPr/>
    </dgm:pt>
    <dgm:pt modelId="{697BF4B6-FA80-0E4C-9F47-85761A6FC214}" type="pres">
      <dgm:prSet presAssocID="{47200A2F-8FE9-F14F-B8ED-C3668721BCD3}" presName="sp" presStyleCnt="0"/>
      <dgm:spPr/>
    </dgm:pt>
    <dgm:pt modelId="{23DF39D8-F2EB-424E-9C77-97DF6A184240}" type="pres">
      <dgm:prSet presAssocID="{36B30698-36A8-634A-96BA-B3048AAB9F07}" presName="linNode" presStyleCnt="0"/>
      <dgm:spPr/>
    </dgm:pt>
    <dgm:pt modelId="{9103A447-DA78-3E41-881F-EEBC09692FC8}" type="pres">
      <dgm:prSet presAssocID="{36B30698-36A8-634A-96BA-B3048AAB9F07}" presName="parentText" presStyleLbl="node1" presStyleIdx="2" presStyleCnt="3" custScaleX="30568">
        <dgm:presLayoutVars>
          <dgm:chMax val="1"/>
          <dgm:bulletEnabled val="1"/>
        </dgm:presLayoutVars>
      </dgm:prSet>
      <dgm:spPr/>
    </dgm:pt>
    <dgm:pt modelId="{4B2707A2-1E85-1947-BDDC-5D3C19D40005}" type="pres">
      <dgm:prSet presAssocID="{36B30698-36A8-634A-96BA-B3048AAB9F0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648270A-3ABA-D646-AED2-29389A59DEF0}" srcId="{BB570B03-52EB-5041-80F4-63E09EBE8C98}" destId="{390FB4F4-4A86-D349-A69C-B15535FD7936}" srcOrd="1" destOrd="0" parTransId="{86D103A4-FE25-8A4A-A8E3-7C4F70D504A1}" sibTransId="{47200A2F-8FE9-F14F-B8ED-C3668721BCD3}"/>
    <dgm:cxn modelId="{D54E9710-F19A-8D40-B643-4E7B94A82876}" type="presOf" srcId="{390FB4F4-4A86-D349-A69C-B15535FD7936}" destId="{948218CB-5555-644A-A780-E9BB3465155B}" srcOrd="0" destOrd="0" presId="urn:microsoft.com/office/officeart/2005/8/layout/vList5"/>
    <dgm:cxn modelId="{063EC315-963C-9347-A7DA-8343CC498CF7}" type="presOf" srcId="{36B30698-36A8-634A-96BA-B3048AAB9F07}" destId="{9103A447-DA78-3E41-881F-EEBC09692FC8}" srcOrd="0" destOrd="0" presId="urn:microsoft.com/office/officeart/2005/8/layout/vList5"/>
    <dgm:cxn modelId="{FE54162D-0921-0A45-BEC5-986B7E0B0FA1}" srcId="{E38F7849-D93C-3442-A949-2366727D82BA}" destId="{B8A9C7FC-504D-D746-9ED3-F03DE5E537FB}" srcOrd="0" destOrd="0" parTransId="{DCF93C2E-0825-9848-9156-39FA05D476B2}" sibTransId="{1EE62642-5F21-0E4F-A580-2B11E5A7FBA2}"/>
    <dgm:cxn modelId="{5F7B3C48-96FD-BA4A-BFAB-CDB8398C9CD9}" srcId="{390FB4F4-4A86-D349-A69C-B15535FD7936}" destId="{443901CE-20C9-FD4D-A1BC-8B5FF1CBCC91}" srcOrd="0" destOrd="0" parTransId="{A98C2E04-D006-3E48-8129-B9B565DB174A}" sibTransId="{0841DC1E-070A-3A47-9222-50DF13E34FD6}"/>
    <dgm:cxn modelId="{02FB084A-1689-FF4D-9AF1-748B65050C4A}" type="presOf" srcId="{443901CE-20C9-FD4D-A1BC-8B5FF1CBCC91}" destId="{299396A0-E038-5140-A03B-AB0B1C04F777}" srcOrd="0" destOrd="0" presId="urn:microsoft.com/office/officeart/2005/8/layout/vList5"/>
    <dgm:cxn modelId="{E0DFD17E-9A2B-8B45-A4A0-E030BCE9556D}" srcId="{BB570B03-52EB-5041-80F4-63E09EBE8C98}" destId="{36B30698-36A8-634A-96BA-B3048AAB9F07}" srcOrd="2" destOrd="0" parTransId="{384D443A-A5E3-1B45-A7D6-FFB3644D8480}" sibTransId="{F55074AD-A9E5-624B-8EB0-25D50D0F28F4}"/>
    <dgm:cxn modelId="{1592E886-EA8C-E749-8F31-4C788C497150}" srcId="{36B30698-36A8-634A-96BA-B3048AAB9F07}" destId="{2E705599-A887-AC4D-A4ED-2CB803C791D5}" srcOrd="0" destOrd="0" parTransId="{DBAD38A9-16B9-8B48-B1E6-0625FF44881C}" sibTransId="{A205811A-D6F9-5945-BF79-FA7D739EE54C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AD18C4AE-CDEF-2440-87FA-89DFE28E947D}" type="presOf" srcId="{E38F7849-D93C-3442-A949-2366727D82BA}" destId="{17A2B50A-186E-E144-94AB-85A01E0471AB}" srcOrd="0" destOrd="0" presId="urn:microsoft.com/office/officeart/2005/8/layout/vList5"/>
    <dgm:cxn modelId="{675F2EB8-7D5D-A043-9343-BEF078AE2D58}" srcId="{BB570B03-52EB-5041-80F4-63E09EBE8C98}" destId="{E38F7849-D93C-3442-A949-2366727D82BA}" srcOrd="0" destOrd="0" parTransId="{255C56B2-C689-FE4C-8B2D-32926072B9EA}" sibTransId="{7B8A8D9A-7E19-A74A-8715-7016FEF55B83}"/>
    <dgm:cxn modelId="{5AFBFAC0-5865-2242-94D9-478BCB8C1017}" type="presOf" srcId="{2E705599-A887-AC4D-A4ED-2CB803C791D5}" destId="{4B2707A2-1E85-1947-BDDC-5D3C19D40005}" srcOrd="0" destOrd="0" presId="urn:microsoft.com/office/officeart/2005/8/layout/vList5"/>
    <dgm:cxn modelId="{E26B80F2-9ACF-7449-985D-7D2B837092C9}" type="presOf" srcId="{B8A9C7FC-504D-D746-9ED3-F03DE5E537FB}" destId="{C94ADB3A-7F08-BD4E-85BF-F1E1F447DF12}" srcOrd="0" destOrd="0" presId="urn:microsoft.com/office/officeart/2005/8/layout/vList5"/>
    <dgm:cxn modelId="{DDEA9873-8C60-444C-891A-3253C21C17D3}" type="presParOf" srcId="{44CD85A3-564F-CD45-A362-0A782AFAF511}" destId="{4B681966-29EB-B74D-9238-95938B2D8BFD}" srcOrd="0" destOrd="0" presId="urn:microsoft.com/office/officeart/2005/8/layout/vList5"/>
    <dgm:cxn modelId="{C4219D41-7347-6F4D-A15E-4F15CC738CE2}" type="presParOf" srcId="{4B681966-29EB-B74D-9238-95938B2D8BFD}" destId="{17A2B50A-186E-E144-94AB-85A01E0471AB}" srcOrd="0" destOrd="0" presId="urn:microsoft.com/office/officeart/2005/8/layout/vList5"/>
    <dgm:cxn modelId="{CEEA30C4-61C5-A74D-8599-1B1791CCA823}" type="presParOf" srcId="{4B681966-29EB-B74D-9238-95938B2D8BFD}" destId="{C94ADB3A-7F08-BD4E-85BF-F1E1F447DF12}" srcOrd="1" destOrd="0" presId="urn:microsoft.com/office/officeart/2005/8/layout/vList5"/>
    <dgm:cxn modelId="{1E9D9895-2715-724C-9983-04828D649850}" type="presParOf" srcId="{44CD85A3-564F-CD45-A362-0A782AFAF511}" destId="{910FDF9A-0AEB-2D49-B1CE-FDE305226ED9}" srcOrd="1" destOrd="0" presId="urn:microsoft.com/office/officeart/2005/8/layout/vList5"/>
    <dgm:cxn modelId="{BDEA2074-DA21-8A4D-8048-5858EDF09688}" type="presParOf" srcId="{44CD85A3-564F-CD45-A362-0A782AFAF511}" destId="{FC3A9BF5-4CDD-5F4E-A630-5D30274373E2}" srcOrd="2" destOrd="0" presId="urn:microsoft.com/office/officeart/2005/8/layout/vList5"/>
    <dgm:cxn modelId="{FE7011E9-FF06-0A45-B562-220021133C28}" type="presParOf" srcId="{FC3A9BF5-4CDD-5F4E-A630-5D30274373E2}" destId="{948218CB-5555-644A-A780-E9BB3465155B}" srcOrd="0" destOrd="0" presId="urn:microsoft.com/office/officeart/2005/8/layout/vList5"/>
    <dgm:cxn modelId="{5B224734-67CC-8B41-B716-B988FDDCC599}" type="presParOf" srcId="{FC3A9BF5-4CDD-5F4E-A630-5D30274373E2}" destId="{299396A0-E038-5140-A03B-AB0B1C04F777}" srcOrd="1" destOrd="0" presId="urn:microsoft.com/office/officeart/2005/8/layout/vList5"/>
    <dgm:cxn modelId="{4C437D02-BEB8-BD4A-8CE4-DD55E99E015D}" type="presParOf" srcId="{44CD85A3-564F-CD45-A362-0A782AFAF511}" destId="{697BF4B6-FA80-0E4C-9F47-85761A6FC214}" srcOrd="3" destOrd="0" presId="urn:microsoft.com/office/officeart/2005/8/layout/vList5"/>
    <dgm:cxn modelId="{86CADBF6-BA84-6743-9ACC-430AEB3C047C}" type="presParOf" srcId="{44CD85A3-564F-CD45-A362-0A782AFAF511}" destId="{23DF39D8-F2EB-424E-9C77-97DF6A184240}" srcOrd="4" destOrd="0" presId="urn:microsoft.com/office/officeart/2005/8/layout/vList5"/>
    <dgm:cxn modelId="{696A78FC-E992-D14C-9F74-1ADFA05D7DE3}" type="presParOf" srcId="{23DF39D8-F2EB-424E-9C77-97DF6A184240}" destId="{9103A447-DA78-3E41-881F-EEBC09692FC8}" srcOrd="0" destOrd="0" presId="urn:microsoft.com/office/officeart/2005/8/layout/vList5"/>
    <dgm:cxn modelId="{568A3EC8-703F-9940-9EA2-ED79DF99B214}" type="presParOf" srcId="{23DF39D8-F2EB-424E-9C77-97DF6A184240}" destId="{4B2707A2-1E85-1947-BDDC-5D3C19D400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D84C9C-3288-EC44-9949-D8F8E2EFF7AB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37AED0-40C4-6A4D-91BD-52789DB5B37B}">
      <dgm:prSet phldrT="[Text]" custT="1"/>
      <dgm:spPr/>
      <dgm:t>
        <a:bodyPr/>
        <a:lstStyle/>
        <a:p>
          <a:r>
            <a:rPr lang="en-US" sz="2200"/>
            <a:t>Waste removal</a:t>
          </a:r>
        </a:p>
      </dgm:t>
    </dgm:pt>
    <dgm:pt modelId="{0647C9BF-CB01-6746-9E99-BC18996EF5FE}" type="parTrans" cxnId="{610579CD-40FA-6441-A00A-20E10DAF17B9}">
      <dgm:prSet/>
      <dgm:spPr/>
      <dgm:t>
        <a:bodyPr/>
        <a:lstStyle/>
        <a:p>
          <a:endParaRPr lang="en-US" sz="2200"/>
        </a:p>
      </dgm:t>
    </dgm:pt>
    <dgm:pt modelId="{5DB28D7A-92CD-A645-A3A4-339421E35E1F}" type="sibTrans" cxnId="{610579CD-40FA-6441-A00A-20E10DAF17B9}">
      <dgm:prSet/>
      <dgm:spPr/>
      <dgm:t>
        <a:bodyPr/>
        <a:lstStyle/>
        <a:p>
          <a:endParaRPr lang="en-US" sz="2200"/>
        </a:p>
      </dgm:t>
    </dgm:pt>
    <dgm:pt modelId="{E53F08B5-E208-414B-B639-C402D1C7B564}">
      <dgm:prSet phldrT="[Text]" custT="1"/>
      <dgm:spPr/>
      <dgm:t>
        <a:bodyPr/>
        <a:lstStyle/>
        <a:p>
          <a:r>
            <a:rPr lang="en-US" sz="2200"/>
            <a:t>Damp dusting</a:t>
          </a:r>
        </a:p>
      </dgm:t>
    </dgm:pt>
    <dgm:pt modelId="{CD1DF23C-9145-0442-9A8D-71F66586422F}" type="parTrans" cxnId="{AA6B06C3-81CD-AE4A-9E47-DF41A0ED23F0}">
      <dgm:prSet/>
      <dgm:spPr/>
      <dgm:t>
        <a:bodyPr/>
        <a:lstStyle/>
        <a:p>
          <a:endParaRPr lang="en-US" sz="2200"/>
        </a:p>
      </dgm:t>
    </dgm:pt>
    <dgm:pt modelId="{971AA9D3-7E13-094B-A162-72E05E420651}" type="sibTrans" cxnId="{AA6B06C3-81CD-AE4A-9E47-DF41A0ED23F0}">
      <dgm:prSet/>
      <dgm:spPr/>
      <dgm:t>
        <a:bodyPr/>
        <a:lstStyle/>
        <a:p>
          <a:endParaRPr lang="en-US" sz="2200"/>
        </a:p>
      </dgm:t>
    </dgm:pt>
    <dgm:pt modelId="{957925C8-D65D-884D-8D94-6D97F3B4EFE1}">
      <dgm:prSet phldrT="[Text]" custT="1"/>
      <dgm:spPr/>
      <dgm:t>
        <a:bodyPr/>
        <a:lstStyle/>
        <a:p>
          <a:r>
            <a:rPr lang="en-US" sz="2200"/>
            <a:t>Mopping</a:t>
          </a:r>
        </a:p>
      </dgm:t>
    </dgm:pt>
    <dgm:pt modelId="{19FFCE42-039B-1648-872E-64C4E2E70382}" type="parTrans" cxnId="{AAE2F562-56A5-264E-8A25-A7B31240CC46}">
      <dgm:prSet/>
      <dgm:spPr/>
      <dgm:t>
        <a:bodyPr/>
        <a:lstStyle/>
        <a:p>
          <a:endParaRPr lang="en-US" sz="2200"/>
        </a:p>
      </dgm:t>
    </dgm:pt>
    <dgm:pt modelId="{CD768C5F-6BCB-8D44-ABB7-C4C269C9CC73}" type="sibTrans" cxnId="{AAE2F562-56A5-264E-8A25-A7B31240CC46}">
      <dgm:prSet/>
      <dgm:spPr/>
      <dgm:t>
        <a:bodyPr/>
        <a:lstStyle/>
        <a:p>
          <a:endParaRPr lang="en-US" sz="2200"/>
        </a:p>
      </dgm:t>
    </dgm:pt>
    <dgm:pt modelId="{EBFCAB97-EC77-324E-A574-B7B4B4357ED4}">
      <dgm:prSet phldrT="[Text]" custT="1"/>
      <dgm:spPr/>
      <dgm:t>
        <a:bodyPr/>
        <a:lstStyle/>
        <a:p>
          <a:r>
            <a:rPr lang="en-US" sz="2200"/>
            <a:t>Washing</a:t>
          </a:r>
        </a:p>
      </dgm:t>
    </dgm:pt>
    <dgm:pt modelId="{01E5E2A9-53C1-FB45-96BF-53775D2F764B}" type="parTrans" cxnId="{389290A2-84C6-8448-9845-197CC45E720A}">
      <dgm:prSet/>
      <dgm:spPr/>
      <dgm:t>
        <a:bodyPr/>
        <a:lstStyle/>
        <a:p>
          <a:endParaRPr lang="en-US" sz="2200"/>
        </a:p>
      </dgm:t>
    </dgm:pt>
    <dgm:pt modelId="{8A3D9966-BD89-F24A-ACD9-73185D21911A}" type="sibTrans" cxnId="{389290A2-84C6-8448-9845-197CC45E720A}">
      <dgm:prSet/>
      <dgm:spPr/>
      <dgm:t>
        <a:bodyPr/>
        <a:lstStyle/>
        <a:p>
          <a:endParaRPr lang="en-US" sz="2200"/>
        </a:p>
      </dgm:t>
    </dgm:pt>
    <dgm:pt modelId="{56B4F133-0EF7-BF4B-A24A-F296388DE2E1}">
      <dgm:prSet phldrT="[Text]" custT="1"/>
      <dgm:spPr/>
      <dgm:t>
        <a:bodyPr/>
        <a:lstStyle/>
        <a:p>
          <a:r>
            <a:rPr lang="en-US" sz="2200"/>
            <a:t>Drying</a:t>
          </a:r>
        </a:p>
      </dgm:t>
    </dgm:pt>
    <dgm:pt modelId="{0C3C2DA0-6AB0-BC4D-AA50-61184CC2CF7E}" type="parTrans" cxnId="{8CEBB729-DA95-D74B-8A70-B789AC50F49D}">
      <dgm:prSet/>
      <dgm:spPr/>
      <dgm:t>
        <a:bodyPr/>
        <a:lstStyle/>
        <a:p>
          <a:endParaRPr lang="en-US" sz="2200"/>
        </a:p>
      </dgm:t>
    </dgm:pt>
    <dgm:pt modelId="{0623F144-E505-4140-A59C-22F879A49A60}" type="sibTrans" cxnId="{8CEBB729-DA95-D74B-8A70-B789AC50F49D}">
      <dgm:prSet/>
      <dgm:spPr/>
      <dgm:t>
        <a:bodyPr/>
        <a:lstStyle/>
        <a:p>
          <a:endParaRPr lang="en-US" sz="2200"/>
        </a:p>
      </dgm:t>
    </dgm:pt>
    <dgm:pt modelId="{75299D9E-5112-8445-AEE8-864FD4002186}" type="pres">
      <dgm:prSet presAssocID="{20D84C9C-3288-EC44-9949-D8F8E2EFF7AB}" presName="diagram" presStyleCnt="0">
        <dgm:presLayoutVars>
          <dgm:dir/>
          <dgm:resizeHandles val="exact"/>
        </dgm:presLayoutVars>
      </dgm:prSet>
      <dgm:spPr/>
    </dgm:pt>
    <dgm:pt modelId="{31C9F9C4-DB1E-1E4D-8525-543AD4074AE8}" type="pres">
      <dgm:prSet presAssocID="{1F37AED0-40C4-6A4D-91BD-52789DB5B37B}" presName="node" presStyleLbl="node1" presStyleIdx="0" presStyleCnt="5">
        <dgm:presLayoutVars>
          <dgm:bulletEnabled val="1"/>
        </dgm:presLayoutVars>
      </dgm:prSet>
      <dgm:spPr/>
    </dgm:pt>
    <dgm:pt modelId="{2FD2CED3-EC50-D740-B604-36612CE61950}" type="pres">
      <dgm:prSet presAssocID="{5DB28D7A-92CD-A645-A3A4-339421E35E1F}" presName="sibTrans" presStyleCnt="0"/>
      <dgm:spPr/>
    </dgm:pt>
    <dgm:pt modelId="{BEF66B71-4657-9242-9BA0-8587AB67EB7E}" type="pres">
      <dgm:prSet presAssocID="{E53F08B5-E208-414B-B639-C402D1C7B564}" presName="node" presStyleLbl="node1" presStyleIdx="1" presStyleCnt="5">
        <dgm:presLayoutVars>
          <dgm:bulletEnabled val="1"/>
        </dgm:presLayoutVars>
      </dgm:prSet>
      <dgm:spPr/>
    </dgm:pt>
    <dgm:pt modelId="{39B7ADD0-7087-8D4A-AA9D-43B94E815A54}" type="pres">
      <dgm:prSet presAssocID="{971AA9D3-7E13-094B-A162-72E05E420651}" presName="sibTrans" presStyleCnt="0"/>
      <dgm:spPr/>
    </dgm:pt>
    <dgm:pt modelId="{FAE157B9-B885-5A4E-A4D8-EB8C21BB9D5C}" type="pres">
      <dgm:prSet presAssocID="{957925C8-D65D-884D-8D94-6D97F3B4EFE1}" presName="node" presStyleLbl="node1" presStyleIdx="2" presStyleCnt="5">
        <dgm:presLayoutVars>
          <dgm:bulletEnabled val="1"/>
        </dgm:presLayoutVars>
      </dgm:prSet>
      <dgm:spPr/>
    </dgm:pt>
    <dgm:pt modelId="{2B9177C8-298A-8D43-B97F-F40E5CF23E88}" type="pres">
      <dgm:prSet presAssocID="{CD768C5F-6BCB-8D44-ABB7-C4C269C9CC73}" presName="sibTrans" presStyleCnt="0"/>
      <dgm:spPr/>
    </dgm:pt>
    <dgm:pt modelId="{D06F308D-7625-3645-BE58-1D1A28864738}" type="pres">
      <dgm:prSet presAssocID="{EBFCAB97-EC77-324E-A574-B7B4B4357ED4}" presName="node" presStyleLbl="node1" presStyleIdx="3" presStyleCnt="5">
        <dgm:presLayoutVars>
          <dgm:bulletEnabled val="1"/>
        </dgm:presLayoutVars>
      </dgm:prSet>
      <dgm:spPr/>
    </dgm:pt>
    <dgm:pt modelId="{CEA54517-BB6C-744E-8B1B-8069AF6FA73E}" type="pres">
      <dgm:prSet presAssocID="{8A3D9966-BD89-F24A-ACD9-73185D21911A}" presName="sibTrans" presStyleCnt="0"/>
      <dgm:spPr/>
    </dgm:pt>
    <dgm:pt modelId="{68E67A82-8793-C046-9C42-C1316AC94730}" type="pres">
      <dgm:prSet presAssocID="{56B4F133-0EF7-BF4B-A24A-F296388DE2E1}" presName="node" presStyleLbl="node1" presStyleIdx="4" presStyleCnt="5">
        <dgm:presLayoutVars>
          <dgm:bulletEnabled val="1"/>
        </dgm:presLayoutVars>
      </dgm:prSet>
      <dgm:spPr/>
    </dgm:pt>
  </dgm:ptLst>
  <dgm:cxnLst>
    <dgm:cxn modelId="{E2675227-D217-41A8-A4D6-EF2D3D94C31B}" type="presOf" srcId="{957925C8-D65D-884D-8D94-6D97F3B4EFE1}" destId="{FAE157B9-B885-5A4E-A4D8-EB8C21BB9D5C}" srcOrd="0" destOrd="0" presId="urn:microsoft.com/office/officeart/2005/8/layout/default"/>
    <dgm:cxn modelId="{8CEBB729-DA95-D74B-8A70-B789AC50F49D}" srcId="{20D84C9C-3288-EC44-9949-D8F8E2EFF7AB}" destId="{56B4F133-0EF7-BF4B-A24A-F296388DE2E1}" srcOrd="4" destOrd="0" parTransId="{0C3C2DA0-6AB0-BC4D-AA50-61184CC2CF7E}" sibTransId="{0623F144-E505-4140-A59C-22F879A49A60}"/>
    <dgm:cxn modelId="{AAE2F562-56A5-264E-8A25-A7B31240CC46}" srcId="{20D84C9C-3288-EC44-9949-D8F8E2EFF7AB}" destId="{957925C8-D65D-884D-8D94-6D97F3B4EFE1}" srcOrd="2" destOrd="0" parTransId="{19FFCE42-039B-1648-872E-64C4E2E70382}" sibTransId="{CD768C5F-6BCB-8D44-ABB7-C4C269C9CC73}"/>
    <dgm:cxn modelId="{52CA3149-EB29-41E9-9736-924D408BA848}" type="presOf" srcId="{56B4F133-0EF7-BF4B-A24A-F296388DE2E1}" destId="{68E67A82-8793-C046-9C42-C1316AC94730}" srcOrd="0" destOrd="0" presId="urn:microsoft.com/office/officeart/2005/8/layout/default"/>
    <dgm:cxn modelId="{5A76AF96-816B-4D1B-A763-F0AA61C64966}" type="presOf" srcId="{1F37AED0-40C4-6A4D-91BD-52789DB5B37B}" destId="{31C9F9C4-DB1E-1E4D-8525-543AD4074AE8}" srcOrd="0" destOrd="0" presId="urn:microsoft.com/office/officeart/2005/8/layout/default"/>
    <dgm:cxn modelId="{389290A2-84C6-8448-9845-197CC45E720A}" srcId="{20D84C9C-3288-EC44-9949-D8F8E2EFF7AB}" destId="{EBFCAB97-EC77-324E-A574-B7B4B4357ED4}" srcOrd="3" destOrd="0" parTransId="{01E5E2A9-53C1-FB45-96BF-53775D2F764B}" sibTransId="{8A3D9966-BD89-F24A-ACD9-73185D21911A}"/>
    <dgm:cxn modelId="{AA6B06C3-81CD-AE4A-9E47-DF41A0ED23F0}" srcId="{20D84C9C-3288-EC44-9949-D8F8E2EFF7AB}" destId="{E53F08B5-E208-414B-B639-C402D1C7B564}" srcOrd="1" destOrd="0" parTransId="{CD1DF23C-9145-0442-9A8D-71F66586422F}" sibTransId="{971AA9D3-7E13-094B-A162-72E05E420651}"/>
    <dgm:cxn modelId="{610579CD-40FA-6441-A00A-20E10DAF17B9}" srcId="{20D84C9C-3288-EC44-9949-D8F8E2EFF7AB}" destId="{1F37AED0-40C4-6A4D-91BD-52789DB5B37B}" srcOrd="0" destOrd="0" parTransId="{0647C9BF-CB01-6746-9E99-BC18996EF5FE}" sibTransId="{5DB28D7A-92CD-A645-A3A4-339421E35E1F}"/>
    <dgm:cxn modelId="{1B3151D5-E5E5-4E13-B6B8-2A908AE28137}" type="presOf" srcId="{E53F08B5-E208-414B-B639-C402D1C7B564}" destId="{BEF66B71-4657-9242-9BA0-8587AB67EB7E}" srcOrd="0" destOrd="0" presId="urn:microsoft.com/office/officeart/2005/8/layout/default"/>
    <dgm:cxn modelId="{C7B1F4E9-03B0-4391-85F3-7030A860C637}" type="presOf" srcId="{20D84C9C-3288-EC44-9949-D8F8E2EFF7AB}" destId="{75299D9E-5112-8445-AEE8-864FD4002186}" srcOrd="0" destOrd="0" presId="urn:microsoft.com/office/officeart/2005/8/layout/default"/>
    <dgm:cxn modelId="{072138FF-1A2F-49EF-BD78-62DAC1625CC5}" type="presOf" srcId="{EBFCAB97-EC77-324E-A574-B7B4B4357ED4}" destId="{D06F308D-7625-3645-BE58-1D1A28864738}" srcOrd="0" destOrd="0" presId="urn:microsoft.com/office/officeart/2005/8/layout/default"/>
    <dgm:cxn modelId="{308DCB41-CD16-4D79-9D10-809AB60CC493}" type="presParOf" srcId="{75299D9E-5112-8445-AEE8-864FD4002186}" destId="{31C9F9C4-DB1E-1E4D-8525-543AD4074AE8}" srcOrd="0" destOrd="0" presId="urn:microsoft.com/office/officeart/2005/8/layout/default"/>
    <dgm:cxn modelId="{18905B59-B438-45FC-9063-5757417425EB}" type="presParOf" srcId="{75299D9E-5112-8445-AEE8-864FD4002186}" destId="{2FD2CED3-EC50-D740-B604-36612CE61950}" srcOrd="1" destOrd="0" presId="urn:microsoft.com/office/officeart/2005/8/layout/default"/>
    <dgm:cxn modelId="{26FF9099-9FC1-4E13-906C-FAEC387D9598}" type="presParOf" srcId="{75299D9E-5112-8445-AEE8-864FD4002186}" destId="{BEF66B71-4657-9242-9BA0-8587AB67EB7E}" srcOrd="2" destOrd="0" presId="urn:microsoft.com/office/officeart/2005/8/layout/default"/>
    <dgm:cxn modelId="{3990F93A-2044-47AB-A27C-105229C3EEC5}" type="presParOf" srcId="{75299D9E-5112-8445-AEE8-864FD4002186}" destId="{39B7ADD0-7087-8D4A-AA9D-43B94E815A54}" srcOrd="3" destOrd="0" presId="urn:microsoft.com/office/officeart/2005/8/layout/default"/>
    <dgm:cxn modelId="{B4FBCCE3-2656-46F6-9D2B-88C1F4A32214}" type="presParOf" srcId="{75299D9E-5112-8445-AEE8-864FD4002186}" destId="{FAE157B9-B885-5A4E-A4D8-EB8C21BB9D5C}" srcOrd="4" destOrd="0" presId="urn:microsoft.com/office/officeart/2005/8/layout/default"/>
    <dgm:cxn modelId="{7C914F1B-40DE-4D04-89A4-FFA8AF8F7BBA}" type="presParOf" srcId="{75299D9E-5112-8445-AEE8-864FD4002186}" destId="{2B9177C8-298A-8D43-B97F-F40E5CF23E88}" srcOrd="5" destOrd="0" presId="urn:microsoft.com/office/officeart/2005/8/layout/default"/>
    <dgm:cxn modelId="{08F21AC2-B516-46EF-862F-AD5465B66B41}" type="presParOf" srcId="{75299D9E-5112-8445-AEE8-864FD4002186}" destId="{D06F308D-7625-3645-BE58-1D1A28864738}" srcOrd="6" destOrd="0" presId="urn:microsoft.com/office/officeart/2005/8/layout/default"/>
    <dgm:cxn modelId="{103A39BD-FAB6-4219-A0C4-1E0CC6F1FD39}" type="presParOf" srcId="{75299D9E-5112-8445-AEE8-864FD4002186}" destId="{CEA54517-BB6C-744E-8B1B-8069AF6FA73E}" srcOrd="7" destOrd="0" presId="urn:microsoft.com/office/officeart/2005/8/layout/default"/>
    <dgm:cxn modelId="{F00E2995-13AF-43C3-8AFE-058EA3917937}" type="presParOf" srcId="{75299D9E-5112-8445-AEE8-864FD4002186}" destId="{68E67A82-8793-C046-9C42-C1316AC9473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09B086-6272-7340-8BAF-C17A74A7646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27AB4F2-46DA-3C4E-94E0-76A8CD027D16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Pre-wash (removal of stains)</a:t>
          </a:r>
          <a:endParaRPr lang="en-GB" sz="2200"/>
        </a:p>
      </dgm:t>
    </dgm:pt>
    <dgm:pt modelId="{3ED9F34C-0EF9-B740-BA89-DB13C6311C4E}" type="parTrans" cxnId="{736069C0-9F9A-DC46-A67E-1EB4009AE822}">
      <dgm:prSet/>
      <dgm:spPr/>
      <dgm:t>
        <a:bodyPr/>
        <a:lstStyle/>
        <a:p>
          <a:endParaRPr lang="en-GB" sz="2200"/>
        </a:p>
      </dgm:t>
    </dgm:pt>
    <dgm:pt modelId="{31AB6315-E2EB-B148-ADF8-F700326E782E}" type="sibTrans" cxnId="{736069C0-9F9A-DC46-A67E-1EB4009AE822}">
      <dgm:prSet/>
      <dgm:spPr/>
      <dgm:t>
        <a:bodyPr/>
        <a:lstStyle/>
        <a:p>
          <a:endParaRPr lang="en-GB" sz="2200"/>
        </a:p>
      </dgm:t>
    </dgm:pt>
    <dgm:pt modelId="{4696DC44-F8A4-F742-8A4B-8E497B527362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Main wash</a:t>
          </a:r>
          <a:endParaRPr lang="en-GB" sz="2200"/>
        </a:p>
      </dgm:t>
    </dgm:pt>
    <dgm:pt modelId="{CC51DF85-45DF-9743-9470-3E9EAB97013D}" type="parTrans" cxnId="{CF17CCE1-7354-CB48-A32F-C75088491ADC}">
      <dgm:prSet/>
      <dgm:spPr/>
      <dgm:t>
        <a:bodyPr/>
        <a:lstStyle/>
        <a:p>
          <a:endParaRPr lang="en-GB" sz="2200"/>
        </a:p>
      </dgm:t>
    </dgm:pt>
    <dgm:pt modelId="{A0F79C04-B31B-BE48-BF88-3239F051AE80}" type="sibTrans" cxnId="{CF17CCE1-7354-CB48-A32F-C75088491ADC}">
      <dgm:prSet/>
      <dgm:spPr/>
      <dgm:t>
        <a:bodyPr/>
        <a:lstStyle/>
        <a:p>
          <a:endParaRPr lang="en-GB" sz="2200"/>
        </a:p>
      </dgm:t>
    </dgm:pt>
    <dgm:pt modelId="{DE69FE2C-503F-CD49-A60D-E83274B7C5EF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Rinse </a:t>
          </a:r>
          <a:endParaRPr lang="en-GB" sz="2200"/>
        </a:p>
      </dgm:t>
    </dgm:pt>
    <dgm:pt modelId="{8FDE719D-6197-4A4C-ABB7-BA00CD7E5DD1}" type="parTrans" cxnId="{329E103A-1220-D446-9250-3A16F11D3150}">
      <dgm:prSet/>
      <dgm:spPr/>
      <dgm:t>
        <a:bodyPr/>
        <a:lstStyle/>
        <a:p>
          <a:endParaRPr lang="en-GB" sz="2200"/>
        </a:p>
      </dgm:t>
    </dgm:pt>
    <dgm:pt modelId="{A720692F-5BC5-4243-A5D6-8253689913F9}" type="sibTrans" cxnId="{329E103A-1220-D446-9250-3A16F11D3150}">
      <dgm:prSet/>
      <dgm:spPr/>
      <dgm:t>
        <a:bodyPr/>
        <a:lstStyle/>
        <a:p>
          <a:endParaRPr lang="en-GB" sz="2200"/>
        </a:p>
      </dgm:t>
    </dgm:pt>
    <dgm:pt modelId="{3D2362D3-CEED-4F0F-92C3-29921631E363}" type="pres">
      <dgm:prSet presAssocID="{1E09B086-6272-7340-8BAF-C17A74A7646B}" presName="Name0" presStyleCnt="0">
        <dgm:presLayoutVars>
          <dgm:dir/>
          <dgm:resizeHandles val="exact"/>
        </dgm:presLayoutVars>
      </dgm:prSet>
      <dgm:spPr/>
    </dgm:pt>
    <dgm:pt modelId="{51F60137-4BAA-4DE4-893C-DF30ABBD5509}" type="pres">
      <dgm:prSet presAssocID="{427AB4F2-46DA-3C4E-94E0-76A8CD027D16}" presName="node" presStyleLbl="node1" presStyleIdx="0" presStyleCnt="3">
        <dgm:presLayoutVars>
          <dgm:bulletEnabled val="1"/>
        </dgm:presLayoutVars>
      </dgm:prSet>
      <dgm:spPr/>
    </dgm:pt>
    <dgm:pt modelId="{36C23E40-81E2-4A1C-B0EF-8373A36EFBA7}" type="pres">
      <dgm:prSet presAssocID="{31AB6315-E2EB-B148-ADF8-F700326E782E}" presName="sibTrans" presStyleLbl="sibTrans2D1" presStyleIdx="0" presStyleCnt="2"/>
      <dgm:spPr/>
    </dgm:pt>
    <dgm:pt modelId="{61758A88-AC30-45D2-8837-C0CA5B201927}" type="pres">
      <dgm:prSet presAssocID="{31AB6315-E2EB-B148-ADF8-F700326E782E}" presName="connectorText" presStyleLbl="sibTrans2D1" presStyleIdx="0" presStyleCnt="2"/>
      <dgm:spPr/>
    </dgm:pt>
    <dgm:pt modelId="{3941DF66-0967-45B3-8F0C-9250A6360C2E}" type="pres">
      <dgm:prSet presAssocID="{4696DC44-F8A4-F742-8A4B-8E497B527362}" presName="node" presStyleLbl="node1" presStyleIdx="1" presStyleCnt="3">
        <dgm:presLayoutVars>
          <dgm:bulletEnabled val="1"/>
        </dgm:presLayoutVars>
      </dgm:prSet>
      <dgm:spPr/>
    </dgm:pt>
    <dgm:pt modelId="{C918E9E5-1A67-4978-A0B1-F69E215749BC}" type="pres">
      <dgm:prSet presAssocID="{A0F79C04-B31B-BE48-BF88-3239F051AE80}" presName="sibTrans" presStyleLbl="sibTrans2D1" presStyleIdx="1" presStyleCnt="2"/>
      <dgm:spPr/>
    </dgm:pt>
    <dgm:pt modelId="{E1861163-B68C-4F4A-BDAC-85D134420196}" type="pres">
      <dgm:prSet presAssocID="{A0F79C04-B31B-BE48-BF88-3239F051AE80}" presName="connectorText" presStyleLbl="sibTrans2D1" presStyleIdx="1" presStyleCnt="2"/>
      <dgm:spPr/>
    </dgm:pt>
    <dgm:pt modelId="{C5845C3D-A25B-4140-8D7C-3CB193562D3B}" type="pres">
      <dgm:prSet presAssocID="{DE69FE2C-503F-CD49-A60D-E83274B7C5EF}" presName="node" presStyleLbl="node1" presStyleIdx="2" presStyleCnt="3">
        <dgm:presLayoutVars>
          <dgm:bulletEnabled val="1"/>
        </dgm:presLayoutVars>
      </dgm:prSet>
      <dgm:spPr/>
    </dgm:pt>
  </dgm:ptLst>
  <dgm:cxnLst>
    <dgm:cxn modelId="{1CA8C507-42C0-4989-81B0-7AAFDAD95C7C}" type="presOf" srcId="{A0F79C04-B31B-BE48-BF88-3239F051AE80}" destId="{C918E9E5-1A67-4978-A0B1-F69E215749BC}" srcOrd="0" destOrd="0" presId="urn:microsoft.com/office/officeart/2005/8/layout/process1"/>
    <dgm:cxn modelId="{2236240D-551C-407A-98F5-6D948290A61D}" type="presOf" srcId="{A0F79C04-B31B-BE48-BF88-3239F051AE80}" destId="{E1861163-B68C-4F4A-BDAC-85D134420196}" srcOrd="1" destOrd="0" presId="urn:microsoft.com/office/officeart/2005/8/layout/process1"/>
    <dgm:cxn modelId="{98DBF02A-CE5C-4190-A6CF-0180854EB5A5}" type="presOf" srcId="{31AB6315-E2EB-B148-ADF8-F700326E782E}" destId="{61758A88-AC30-45D2-8837-C0CA5B201927}" srcOrd="1" destOrd="0" presId="urn:microsoft.com/office/officeart/2005/8/layout/process1"/>
    <dgm:cxn modelId="{329E103A-1220-D446-9250-3A16F11D3150}" srcId="{1E09B086-6272-7340-8BAF-C17A74A7646B}" destId="{DE69FE2C-503F-CD49-A60D-E83274B7C5EF}" srcOrd="2" destOrd="0" parTransId="{8FDE719D-6197-4A4C-ABB7-BA00CD7E5DD1}" sibTransId="{A720692F-5BC5-4243-A5D6-8253689913F9}"/>
    <dgm:cxn modelId="{B739085C-A92F-4E26-8809-D5C6C41BAD11}" type="presOf" srcId="{1E09B086-6272-7340-8BAF-C17A74A7646B}" destId="{3D2362D3-CEED-4F0F-92C3-29921631E363}" srcOrd="0" destOrd="0" presId="urn:microsoft.com/office/officeart/2005/8/layout/process1"/>
    <dgm:cxn modelId="{BD17A263-A5A8-4832-B50B-3FC92F0F2C81}" type="presOf" srcId="{427AB4F2-46DA-3C4E-94E0-76A8CD027D16}" destId="{51F60137-4BAA-4DE4-893C-DF30ABBD5509}" srcOrd="0" destOrd="0" presId="urn:microsoft.com/office/officeart/2005/8/layout/process1"/>
    <dgm:cxn modelId="{2989E752-DFCE-4B5F-A763-E6F56A542923}" type="presOf" srcId="{31AB6315-E2EB-B148-ADF8-F700326E782E}" destId="{36C23E40-81E2-4A1C-B0EF-8373A36EFBA7}" srcOrd="0" destOrd="0" presId="urn:microsoft.com/office/officeart/2005/8/layout/process1"/>
    <dgm:cxn modelId="{A90B7276-740A-425C-B770-D4A26B45B490}" type="presOf" srcId="{4696DC44-F8A4-F742-8A4B-8E497B527362}" destId="{3941DF66-0967-45B3-8F0C-9250A6360C2E}" srcOrd="0" destOrd="0" presId="urn:microsoft.com/office/officeart/2005/8/layout/process1"/>
    <dgm:cxn modelId="{736069C0-9F9A-DC46-A67E-1EB4009AE822}" srcId="{1E09B086-6272-7340-8BAF-C17A74A7646B}" destId="{427AB4F2-46DA-3C4E-94E0-76A8CD027D16}" srcOrd="0" destOrd="0" parTransId="{3ED9F34C-0EF9-B740-BA89-DB13C6311C4E}" sibTransId="{31AB6315-E2EB-B148-ADF8-F700326E782E}"/>
    <dgm:cxn modelId="{A3160DD8-17D2-4836-8E02-732541450C13}" type="presOf" srcId="{DE69FE2C-503F-CD49-A60D-E83274B7C5EF}" destId="{C5845C3D-A25B-4140-8D7C-3CB193562D3B}" srcOrd="0" destOrd="0" presId="urn:microsoft.com/office/officeart/2005/8/layout/process1"/>
    <dgm:cxn modelId="{CF17CCE1-7354-CB48-A32F-C75088491ADC}" srcId="{1E09B086-6272-7340-8BAF-C17A74A7646B}" destId="{4696DC44-F8A4-F742-8A4B-8E497B527362}" srcOrd="1" destOrd="0" parTransId="{CC51DF85-45DF-9743-9470-3E9EAB97013D}" sibTransId="{A0F79C04-B31B-BE48-BF88-3239F051AE80}"/>
    <dgm:cxn modelId="{8347505F-B469-4F0A-A89A-7F8F60095127}" type="presParOf" srcId="{3D2362D3-CEED-4F0F-92C3-29921631E363}" destId="{51F60137-4BAA-4DE4-893C-DF30ABBD5509}" srcOrd="0" destOrd="0" presId="urn:microsoft.com/office/officeart/2005/8/layout/process1"/>
    <dgm:cxn modelId="{FCB059D7-5DDF-4071-8E98-863EB93580D7}" type="presParOf" srcId="{3D2362D3-CEED-4F0F-92C3-29921631E363}" destId="{36C23E40-81E2-4A1C-B0EF-8373A36EFBA7}" srcOrd="1" destOrd="0" presId="urn:microsoft.com/office/officeart/2005/8/layout/process1"/>
    <dgm:cxn modelId="{67CBDE4D-8EFE-4A23-8377-FCF8A868EAE4}" type="presParOf" srcId="{36C23E40-81E2-4A1C-B0EF-8373A36EFBA7}" destId="{61758A88-AC30-45D2-8837-C0CA5B201927}" srcOrd="0" destOrd="0" presId="urn:microsoft.com/office/officeart/2005/8/layout/process1"/>
    <dgm:cxn modelId="{A1CFFE41-2192-4226-BF73-4FF3BE49BF90}" type="presParOf" srcId="{3D2362D3-CEED-4F0F-92C3-29921631E363}" destId="{3941DF66-0967-45B3-8F0C-9250A6360C2E}" srcOrd="2" destOrd="0" presId="urn:microsoft.com/office/officeart/2005/8/layout/process1"/>
    <dgm:cxn modelId="{F5C82629-C795-4DD1-8260-242FEE1234F5}" type="presParOf" srcId="{3D2362D3-CEED-4F0F-92C3-29921631E363}" destId="{C918E9E5-1A67-4978-A0B1-F69E215749BC}" srcOrd="3" destOrd="0" presId="urn:microsoft.com/office/officeart/2005/8/layout/process1"/>
    <dgm:cxn modelId="{A8981F88-578A-42D7-BE33-D9203C45888B}" type="presParOf" srcId="{C918E9E5-1A67-4978-A0B1-F69E215749BC}" destId="{E1861163-B68C-4F4A-BDAC-85D134420196}" srcOrd="0" destOrd="0" presId="urn:microsoft.com/office/officeart/2005/8/layout/process1"/>
    <dgm:cxn modelId="{51168F77-B7F0-4B63-B371-899D48543963}" type="presParOf" srcId="{3D2362D3-CEED-4F0F-92C3-29921631E363}" destId="{C5845C3D-A25B-4140-8D7C-3CB193562D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A5250C-C7CE-4D24-8D9F-F89EECF1F1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A586771-D864-4647-8FC7-AA3D4A1587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punctures, abrasions or cuts</a:t>
          </a:r>
          <a:endParaRPr lang="en-PH" sz="2200"/>
        </a:p>
      </dgm:t>
    </dgm:pt>
    <dgm:pt modelId="{446E6B0A-AD99-44CC-8989-6EFDA4198482}" type="parTrans" cxnId="{963AFC27-A4D2-4582-B3BA-D1DE7E45B042}">
      <dgm:prSet/>
      <dgm:spPr/>
      <dgm:t>
        <a:bodyPr/>
        <a:lstStyle/>
        <a:p>
          <a:endParaRPr lang="en-PH" sz="2200"/>
        </a:p>
      </dgm:t>
    </dgm:pt>
    <dgm:pt modelId="{5957DDFB-366E-4465-A335-F7B7D7FB2F2A}" type="sibTrans" cxnId="{963AFC27-A4D2-4582-B3BA-D1DE7E45B042}">
      <dgm:prSet/>
      <dgm:spPr/>
      <dgm:t>
        <a:bodyPr/>
        <a:lstStyle/>
        <a:p>
          <a:endParaRPr lang="en-PH" sz="2200"/>
        </a:p>
      </dgm:t>
    </dgm:pt>
    <dgm:pt modelId="{3E3F57C6-AC5D-459E-A8EE-8CF3CC51963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mucous membranes of the eyes, nose or mouth</a:t>
          </a:r>
          <a:endParaRPr lang="en-PH" sz="2200"/>
        </a:p>
      </dgm:t>
    </dgm:pt>
    <dgm:pt modelId="{E75DEF0F-5F9D-457A-AFC5-F9340768D387}" type="parTrans" cxnId="{1B8D9919-2A55-49B7-9F80-4A5894EF9A20}">
      <dgm:prSet/>
      <dgm:spPr/>
      <dgm:t>
        <a:bodyPr/>
        <a:lstStyle/>
        <a:p>
          <a:endParaRPr lang="en-PH" sz="2200"/>
        </a:p>
      </dgm:t>
    </dgm:pt>
    <dgm:pt modelId="{462F8136-EE93-45BE-BDDE-D7873C4AB8A6}" type="sibTrans" cxnId="{1B8D9919-2A55-49B7-9F80-4A5894EF9A20}">
      <dgm:prSet/>
      <dgm:spPr/>
      <dgm:t>
        <a:bodyPr/>
        <a:lstStyle/>
        <a:p>
          <a:endParaRPr lang="en-PH" sz="2200"/>
        </a:p>
      </dgm:t>
    </dgm:pt>
    <dgm:pt modelId="{5C1689F7-A496-4040-BA48-CFB9B6D266D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inhalation</a:t>
          </a:r>
          <a:endParaRPr lang="en-PH" sz="2200"/>
        </a:p>
      </dgm:t>
    </dgm:pt>
    <dgm:pt modelId="{4A44521D-CFF6-429A-B751-B250C37192F8}" type="parTrans" cxnId="{811C4D81-EB5E-456A-A8BE-29D9FC85215E}">
      <dgm:prSet/>
      <dgm:spPr/>
      <dgm:t>
        <a:bodyPr/>
        <a:lstStyle/>
        <a:p>
          <a:endParaRPr lang="en-PH" sz="2200"/>
        </a:p>
      </dgm:t>
    </dgm:pt>
    <dgm:pt modelId="{AF055BA0-BBA4-4ABE-8A07-5D206C11129F}" type="sibTrans" cxnId="{811C4D81-EB5E-456A-A8BE-29D9FC85215E}">
      <dgm:prSet/>
      <dgm:spPr/>
      <dgm:t>
        <a:bodyPr/>
        <a:lstStyle/>
        <a:p>
          <a:endParaRPr lang="en-PH" sz="2200"/>
        </a:p>
      </dgm:t>
    </dgm:pt>
    <dgm:pt modelId="{34D135C6-1F3B-488B-8D39-E8C19CCE725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ingestion.</a:t>
          </a:r>
          <a:endParaRPr lang="en-PH" sz="2200"/>
        </a:p>
      </dgm:t>
    </dgm:pt>
    <dgm:pt modelId="{A614E964-00A4-4342-8376-3173CE62ECF6}" type="parTrans" cxnId="{ED8B8874-1E15-4488-9814-898EE8BE5F3F}">
      <dgm:prSet/>
      <dgm:spPr/>
      <dgm:t>
        <a:bodyPr/>
        <a:lstStyle/>
        <a:p>
          <a:endParaRPr lang="en-PH" sz="2200"/>
        </a:p>
      </dgm:t>
    </dgm:pt>
    <dgm:pt modelId="{9FF358B8-05A7-4BAD-947C-6B8564966D82}" type="sibTrans" cxnId="{ED8B8874-1E15-4488-9814-898EE8BE5F3F}">
      <dgm:prSet/>
      <dgm:spPr/>
      <dgm:t>
        <a:bodyPr/>
        <a:lstStyle/>
        <a:p>
          <a:endParaRPr lang="en-PH" sz="2200"/>
        </a:p>
      </dgm:t>
    </dgm:pt>
    <dgm:pt modelId="{8D63EA0F-C41F-408A-BD51-7036D993A3DA}" type="pres">
      <dgm:prSet presAssocID="{7BA5250C-C7CE-4D24-8D9F-F89EECF1F164}" presName="linear" presStyleCnt="0">
        <dgm:presLayoutVars>
          <dgm:animLvl val="lvl"/>
          <dgm:resizeHandles val="exact"/>
        </dgm:presLayoutVars>
      </dgm:prSet>
      <dgm:spPr/>
    </dgm:pt>
    <dgm:pt modelId="{0CD19BD0-16FA-48E0-ADED-7ECB3A134746}" type="pres">
      <dgm:prSet presAssocID="{1A586771-D864-4647-8FC7-AA3D4A1587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07DEBC-5EC9-4A42-BE73-77E6F9609A89}" type="pres">
      <dgm:prSet presAssocID="{5957DDFB-366E-4465-A335-F7B7D7FB2F2A}" presName="spacer" presStyleCnt="0"/>
      <dgm:spPr/>
    </dgm:pt>
    <dgm:pt modelId="{8300D56B-3A9A-4992-A235-704E5A611864}" type="pres">
      <dgm:prSet presAssocID="{3E3F57C6-AC5D-459E-A8EE-8CF3CC5196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57A762-144D-44AC-AE13-E00330B41F98}" type="pres">
      <dgm:prSet presAssocID="{462F8136-EE93-45BE-BDDE-D7873C4AB8A6}" presName="spacer" presStyleCnt="0"/>
      <dgm:spPr/>
    </dgm:pt>
    <dgm:pt modelId="{F36002C1-4BAE-40CA-8D94-39319AD372D3}" type="pres">
      <dgm:prSet presAssocID="{5C1689F7-A496-4040-BA48-CFB9B6D266D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EA87FB-833F-443E-BF37-60362676A1E5}" type="pres">
      <dgm:prSet presAssocID="{AF055BA0-BBA4-4ABE-8A07-5D206C11129F}" presName="spacer" presStyleCnt="0"/>
      <dgm:spPr/>
    </dgm:pt>
    <dgm:pt modelId="{FD0FBC54-795F-40CF-A3D7-E11FF969827D}" type="pres">
      <dgm:prSet presAssocID="{34D135C6-1F3B-488B-8D39-E8C19CCE725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B8D9919-2A55-49B7-9F80-4A5894EF9A20}" srcId="{7BA5250C-C7CE-4D24-8D9F-F89EECF1F164}" destId="{3E3F57C6-AC5D-459E-A8EE-8CF3CC519635}" srcOrd="1" destOrd="0" parTransId="{E75DEF0F-5F9D-457A-AFC5-F9340768D387}" sibTransId="{462F8136-EE93-45BE-BDDE-D7873C4AB8A6}"/>
    <dgm:cxn modelId="{963AFC27-A4D2-4582-B3BA-D1DE7E45B042}" srcId="{7BA5250C-C7CE-4D24-8D9F-F89EECF1F164}" destId="{1A586771-D864-4647-8FC7-AA3D4A1587E9}" srcOrd="0" destOrd="0" parTransId="{446E6B0A-AD99-44CC-8989-6EFDA4198482}" sibTransId="{5957DDFB-366E-4465-A335-F7B7D7FB2F2A}"/>
    <dgm:cxn modelId="{5BDCA863-12F3-4D8A-889C-EAC46B84E68E}" type="presOf" srcId="{5C1689F7-A496-4040-BA48-CFB9B6D266D0}" destId="{F36002C1-4BAE-40CA-8D94-39319AD372D3}" srcOrd="0" destOrd="0" presId="urn:microsoft.com/office/officeart/2005/8/layout/vList2"/>
    <dgm:cxn modelId="{FEAEC053-FE97-4B9A-AD86-B395F8714DAE}" type="presOf" srcId="{34D135C6-1F3B-488B-8D39-E8C19CCE7250}" destId="{FD0FBC54-795F-40CF-A3D7-E11FF969827D}" srcOrd="0" destOrd="0" presId="urn:microsoft.com/office/officeart/2005/8/layout/vList2"/>
    <dgm:cxn modelId="{ED8B8874-1E15-4488-9814-898EE8BE5F3F}" srcId="{7BA5250C-C7CE-4D24-8D9F-F89EECF1F164}" destId="{34D135C6-1F3B-488B-8D39-E8C19CCE7250}" srcOrd="3" destOrd="0" parTransId="{A614E964-00A4-4342-8376-3173CE62ECF6}" sibTransId="{9FF358B8-05A7-4BAD-947C-6B8564966D82}"/>
    <dgm:cxn modelId="{811C4D81-EB5E-456A-A8BE-29D9FC85215E}" srcId="{7BA5250C-C7CE-4D24-8D9F-F89EECF1F164}" destId="{5C1689F7-A496-4040-BA48-CFB9B6D266D0}" srcOrd="2" destOrd="0" parTransId="{4A44521D-CFF6-429A-B751-B250C37192F8}" sibTransId="{AF055BA0-BBA4-4ABE-8A07-5D206C11129F}"/>
    <dgm:cxn modelId="{FBF22C94-0DBA-4828-8251-DCAEE2E8AB8A}" type="presOf" srcId="{3E3F57C6-AC5D-459E-A8EE-8CF3CC519635}" destId="{8300D56B-3A9A-4992-A235-704E5A611864}" srcOrd="0" destOrd="0" presId="urn:microsoft.com/office/officeart/2005/8/layout/vList2"/>
    <dgm:cxn modelId="{25C71A9A-7F70-4F36-8166-1B6CEA269896}" type="presOf" srcId="{7BA5250C-C7CE-4D24-8D9F-F89EECF1F164}" destId="{8D63EA0F-C41F-408A-BD51-7036D993A3DA}" srcOrd="0" destOrd="0" presId="urn:microsoft.com/office/officeart/2005/8/layout/vList2"/>
    <dgm:cxn modelId="{834B6CAC-52B4-426C-B65E-F2BE93E20A4E}" type="presOf" srcId="{1A586771-D864-4647-8FC7-AA3D4A1587E9}" destId="{0CD19BD0-16FA-48E0-ADED-7ECB3A134746}" srcOrd="0" destOrd="0" presId="urn:microsoft.com/office/officeart/2005/8/layout/vList2"/>
    <dgm:cxn modelId="{4FA9B6CD-B27C-4E73-BDCE-F2031CCA307B}" type="presParOf" srcId="{8D63EA0F-C41F-408A-BD51-7036D993A3DA}" destId="{0CD19BD0-16FA-48E0-ADED-7ECB3A134746}" srcOrd="0" destOrd="0" presId="urn:microsoft.com/office/officeart/2005/8/layout/vList2"/>
    <dgm:cxn modelId="{C5B50B4A-AE6A-4CF0-8B66-D6DB6F8D07E5}" type="presParOf" srcId="{8D63EA0F-C41F-408A-BD51-7036D993A3DA}" destId="{4507DEBC-5EC9-4A42-BE73-77E6F9609A89}" srcOrd="1" destOrd="0" presId="urn:microsoft.com/office/officeart/2005/8/layout/vList2"/>
    <dgm:cxn modelId="{F4406612-0E12-42E3-AF46-B6E9B2C7EC91}" type="presParOf" srcId="{8D63EA0F-C41F-408A-BD51-7036D993A3DA}" destId="{8300D56B-3A9A-4992-A235-704E5A611864}" srcOrd="2" destOrd="0" presId="urn:microsoft.com/office/officeart/2005/8/layout/vList2"/>
    <dgm:cxn modelId="{D80E32DB-9277-494F-B99F-890887EF3CB2}" type="presParOf" srcId="{8D63EA0F-C41F-408A-BD51-7036D993A3DA}" destId="{1557A762-144D-44AC-AE13-E00330B41F98}" srcOrd="3" destOrd="0" presId="urn:microsoft.com/office/officeart/2005/8/layout/vList2"/>
    <dgm:cxn modelId="{1CD19FF5-1219-46E0-808B-BCEE4C23EE62}" type="presParOf" srcId="{8D63EA0F-C41F-408A-BD51-7036D993A3DA}" destId="{F36002C1-4BAE-40CA-8D94-39319AD372D3}" srcOrd="4" destOrd="0" presId="urn:microsoft.com/office/officeart/2005/8/layout/vList2"/>
    <dgm:cxn modelId="{371E3318-7B66-49F7-80FB-E782083C7471}" type="presParOf" srcId="{8D63EA0F-C41F-408A-BD51-7036D993A3DA}" destId="{16EA87FB-833F-443E-BF37-60362676A1E5}" srcOrd="5" destOrd="0" presId="urn:microsoft.com/office/officeart/2005/8/layout/vList2"/>
    <dgm:cxn modelId="{46512457-5AB8-412C-86A6-6E8A7DC26049}" type="presParOf" srcId="{8D63EA0F-C41F-408A-BD51-7036D993A3DA}" destId="{FD0FBC54-795F-40CF-A3D7-E11FF969827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6E5A039-08F6-49F1-9107-7375977CC51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0F91839-6CFE-44B5-A675-17548340223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Additional use of personal protective equipment</a:t>
          </a:r>
          <a:endParaRPr lang="en-PH" sz="2200" dirty="0"/>
        </a:p>
      </dgm:t>
    </dgm:pt>
    <dgm:pt modelId="{D616600B-07A1-4CC6-AE1F-881D3406C6DC}" type="parTrans" cxnId="{CD919A7E-9CC7-4181-8F79-7EE58C739EF0}">
      <dgm:prSet/>
      <dgm:spPr/>
      <dgm:t>
        <a:bodyPr/>
        <a:lstStyle/>
        <a:p>
          <a:endParaRPr lang="en-PH" sz="2200"/>
        </a:p>
      </dgm:t>
    </dgm:pt>
    <dgm:pt modelId="{6EB61DF3-365A-487B-B83B-AC57E440C7DE}" type="sibTrans" cxnId="{CD919A7E-9CC7-4181-8F79-7EE58C739EF0}">
      <dgm:prSet/>
      <dgm:spPr/>
      <dgm:t>
        <a:bodyPr/>
        <a:lstStyle/>
        <a:p>
          <a:endParaRPr lang="en-PH" sz="2200"/>
        </a:p>
      </dgm:t>
    </dgm:pt>
    <dgm:pt modelId="{5DD3A2D8-DF9B-49EF-8421-A4DC281B776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Dedicated equipment for infection control</a:t>
          </a:r>
          <a:endParaRPr lang="en-PH" sz="2200" dirty="0"/>
        </a:p>
      </dgm:t>
    </dgm:pt>
    <dgm:pt modelId="{88B83711-87BD-4A37-AA9B-DC0F51F0BD4C}" type="parTrans" cxnId="{32214522-7A9C-4C9D-9CFD-CDF109BDD9DE}">
      <dgm:prSet/>
      <dgm:spPr/>
      <dgm:t>
        <a:bodyPr/>
        <a:lstStyle/>
        <a:p>
          <a:endParaRPr lang="en-PH" sz="2200"/>
        </a:p>
      </dgm:t>
    </dgm:pt>
    <dgm:pt modelId="{8DFF0230-C020-4142-B4EF-78C60356D3EF}" type="sibTrans" cxnId="{32214522-7A9C-4C9D-9CFD-CDF109BDD9DE}">
      <dgm:prSet/>
      <dgm:spPr/>
      <dgm:t>
        <a:bodyPr/>
        <a:lstStyle/>
        <a:p>
          <a:endParaRPr lang="en-PH" sz="2200"/>
        </a:p>
      </dgm:t>
    </dgm:pt>
    <dgm:pt modelId="{76956FB0-A072-41DD-BE65-AF1BEAF39EF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Special ventilation requirements</a:t>
          </a:r>
          <a:endParaRPr lang="en-PH" sz="2200" dirty="0"/>
        </a:p>
      </dgm:t>
    </dgm:pt>
    <dgm:pt modelId="{C42C95FF-2355-4475-A303-A403204D2B17}" type="parTrans" cxnId="{27254670-8329-4280-B543-1924D025F490}">
      <dgm:prSet/>
      <dgm:spPr/>
      <dgm:t>
        <a:bodyPr/>
        <a:lstStyle/>
        <a:p>
          <a:endParaRPr lang="en-PH" sz="2200"/>
        </a:p>
      </dgm:t>
    </dgm:pt>
    <dgm:pt modelId="{C74775FF-4101-4FD6-B05F-DA17F9DE9457}" type="sibTrans" cxnId="{27254670-8329-4280-B543-1924D025F490}">
      <dgm:prSet/>
      <dgm:spPr/>
      <dgm:t>
        <a:bodyPr/>
        <a:lstStyle/>
        <a:p>
          <a:endParaRPr lang="en-PH" sz="2200"/>
        </a:p>
      </dgm:t>
    </dgm:pt>
    <dgm:pt modelId="{F3E3D450-6E44-43DE-A943-A5ECA931825D}" type="pres">
      <dgm:prSet presAssocID="{46E5A039-08F6-49F1-9107-7375977CC514}" presName="diagram" presStyleCnt="0">
        <dgm:presLayoutVars>
          <dgm:dir/>
          <dgm:resizeHandles val="exact"/>
        </dgm:presLayoutVars>
      </dgm:prSet>
      <dgm:spPr/>
    </dgm:pt>
    <dgm:pt modelId="{DE2BF3D9-1D53-4C0C-B929-24E9EFBD32F7}" type="pres">
      <dgm:prSet presAssocID="{70F91839-6CFE-44B5-A675-175483402230}" presName="node" presStyleLbl="node1" presStyleIdx="0" presStyleCnt="3">
        <dgm:presLayoutVars>
          <dgm:bulletEnabled val="1"/>
        </dgm:presLayoutVars>
      </dgm:prSet>
      <dgm:spPr/>
    </dgm:pt>
    <dgm:pt modelId="{2970E143-5634-4FAC-893C-215E46D7872B}" type="pres">
      <dgm:prSet presAssocID="{6EB61DF3-365A-487B-B83B-AC57E440C7DE}" presName="sibTrans" presStyleCnt="0"/>
      <dgm:spPr/>
    </dgm:pt>
    <dgm:pt modelId="{022CC14F-48BA-4E64-BF7E-39868B42A589}" type="pres">
      <dgm:prSet presAssocID="{5DD3A2D8-DF9B-49EF-8421-A4DC281B7760}" presName="node" presStyleLbl="node1" presStyleIdx="1" presStyleCnt="3">
        <dgm:presLayoutVars>
          <dgm:bulletEnabled val="1"/>
        </dgm:presLayoutVars>
      </dgm:prSet>
      <dgm:spPr/>
    </dgm:pt>
    <dgm:pt modelId="{24CFD940-709E-4092-95B7-A475EB7BAA46}" type="pres">
      <dgm:prSet presAssocID="{8DFF0230-C020-4142-B4EF-78C60356D3EF}" presName="sibTrans" presStyleCnt="0"/>
      <dgm:spPr/>
    </dgm:pt>
    <dgm:pt modelId="{5B2CD679-1340-4011-9BC1-B36D38145C06}" type="pres">
      <dgm:prSet presAssocID="{76956FB0-A072-41DD-BE65-AF1BEAF39E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214522-7A9C-4C9D-9CFD-CDF109BDD9DE}" srcId="{46E5A039-08F6-49F1-9107-7375977CC514}" destId="{5DD3A2D8-DF9B-49EF-8421-A4DC281B7760}" srcOrd="1" destOrd="0" parTransId="{88B83711-87BD-4A37-AA9B-DC0F51F0BD4C}" sibTransId="{8DFF0230-C020-4142-B4EF-78C60356D3EF}"/>
    <dgm:cxn modelId="{FB78544C-FE6C-46C1-8DB5-09BFA6552598}" type="presOf" srcId="{70F91839-6CFE-44B5-A675-175483402230}" destId="{DE2BF3D9-1D53-4C0C-B929-24E9EFBD32F7}" srcOrd="0" destOrd="0" presId="urn:microsoft.com/office/officeart/2005/8/layout/default"/>
    <dgm:cxn modelId="{98E6F96E-5B84-4C56-9C84-7AFA1AA8E02D}" type="presOf" srcId="{5DD3A2D8-DF9B-49EF-8421-A4DC281B7760}" destId="{022CC14F-48BA-4E64-BF7E-39868B42A589}" srcOrd="0" destOrd="0" presId="urn:microsoft.com/office/officeart/2005/8/layout/default"/>
    <dgm:cxn modelId="{27254670-8329-4280-B543-1924D025F490}" srcId="{46E5A039-08F6-49F1-9107-7375977CC514}" destId="{76956FB0-A072-41DD-BE65-AF1BEAF39EF1}" srcOrd="2" destOrd="0" parTransId="{C42C95FF-2355-4475-A303-A403204D2B17}" sibTransId="{C74775FF-4101-4FD6-B05F-DA17F9DE9457}"/>
    <dgm:cxn modelId="{CD919A7E-9CC7-4181-8F79-7EE58C739EF0}" srcId="{46E5A039-08F6-49F1-9107-7375977CC514}" destId="{70F91839-6CFE-44B5-A675-175483402230}" srcOrd="0" destOrd="0" parTransId="{D616600B-07A1-4CC6-AE1F-881D3406C6DC}" sibTransId="{6EB61DF3-365A-487B-B83B-AC57E440C7DE}"/>
    <dgm:cxn modelId="{2670BF90-5946-44E3-BDFF-12931287A706}" type="presOf" srcId="{46E5A039-08F6-49F1-9107-7375977CC514}" destId="{F3E3D450-6E44-43DE-A943-A5ECA931825D}" srcOrd="0" destOrd="0" presId="urn:microsoft.com/office/officeart/2005/8/layout/default"/>
    <dgm:cxn modelId="{2021DBDA-B4E0-4201-839A-DE9769C46A65}" type="presOf" srcId="{76956FB0-A072-41DD-BE65-AF1BEAF39EF1}" destId="{5B2CD679-1340-4011-9BC1-B36D38145C06}" srcOrd="0" destOrd="0" presId="urn:microsoft.com/office/officeart/2005/8/layout/default"/>
    <dgm:cxn modelId="{2F403B24-CD93-4E44-8A25-634482FFC8BC}" type="presParOf" srcId="{F3E3D450-6E44-43DE-A943-A5ECA931825D}" destId="{DE2BF3D9-1D53-4C0C-B929-24E9EFBD32F7}" srcOrd="0" destOrd="0" presId="urn:microsoft.com/office/officeart/2005/8/layout/default"/>
    <dgm:cxn modelId="{D2F719BD-D357-4A92-9A64-230EABAA67D2}" type="presParOf" srcId="{F3E3D450-6E44-43DE-A943-A5ECA931825D}" destId="{2970E143-5634-4FAC-893C-215E46D7872B}" srcOrd="1" destOrd="0" presId="urn:microsoft.com/office/officeart/2005/8/layout/default"/>
    <dgm:cxn modelId="{875B7B74-3DEB-4CF8-AC19-F2A61459BB98}" type="presParOf" srcId="{F3E3D450-6E44-43DE-A943-A5ECA931825D}" destId="{022CC14F-48BA-4E64-BF7E-39868B42A589}" srcOrd="2" destOrd="0" presId="urn:microsoft.com/office/officeart/2005/8/layout/default"/>
    <dgm:cxn modelId="{30D93E8B-E408-494C-BB01-CDC0B8324A51}" type="presParOf" srcId="{F3E3D450-6E44-43DE-A943-A5ECA931825D}" destId="{24CFD940-709E-4092-95B7-A475EB7BAA46}" srcOrd="3" destOrd="0" presId="urn:microsoft.com/office/officeart/2005/8/layout/default"/>
    <dgm:cxn modelId="{70265D7D-2F90-4F71-B929-A9C59FC1B647}" type="presParOf" srcId="{F3E3D450-6E44-43DE-A943-A5ECA931825D}" destId="{5B2CD679-1340-4011-9BC1-B36D38145C0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587B71-03A1-4630-A8A0-A05000A881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97F5C-C32B-4AF8-A20F-5617A778B8C3}">
      <dgm:prSet phldrT="[Text]" custT="1"/>
      <dgm:spPr/>
      <dgm:t>
        <a:bodyPr/>
        <a:lstStyle/>
        <a:p>
          <a:pPr algn="ctr"/>
          <a:r>
            <a:rPr lang="en-AU" sz="2200"/>
            <a:t>Contact precautions</a:t>
          </a:r>
          <a:endParaRPr lang="en-PH" sz="2200"/>
        </a:p>
      </dgm:t>
    </dgm:pt>
    <dgm:pt modelId="{B4694EC8-187B-448C-AD1D-EDA9EA77EA55}" type="par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05843B16-50A2-469E-8B8D-B7FF905DFEEE}" type="sib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CACE01AF-CCCE-4993-B23B-FAA4DE6ADAD0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Droplet precautions</a:t>
          </a:r>
          <a:endParaRPr lang="en-PH" sz="2200"/>
        </a:p>
      </dgm:t>
    </dgm:pt>
    <dgm:pt modelId="{0A6D066A-2284-4081-9A1E-970A2825C2D6}" type="par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2AFBDAE7-0804-4A32-9C9C-4906CFE192E9}" type="sib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FEDF70AA-2030-494D-8536-BE135F80875B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Airborne precautions</a:t>
          </a:r>
          <a:endParaRPr lang="en-PH" sz="2200"/>
        </a:p>
      </dgm:t>
    </dgm:pt>
    <dgm:pt modelId="{4F3BDFD9-2505-45B8-AFF5-2F85632252E3}" type="parTrans" cxnId="{7C990C61-DB09-45E7-89D3-95BCA23AD1ED}">
      <dgm:prSet/>
      <dgm:spPr/>
      <dgm:t>
        <a:bodyPr/>
        <a:lstStyle/>
        <a:p>
          <a:pPr algn="ctr"/>
          <a:endParaRPr lang="en-PH" sz="2200"/>
        </a:p>
      </dgm:t>
    </dgm:pt>
    <dgm:pt modelId="{637C0175-3E12-4FCC-BC3F-BB4942065335}" type="sibTrans" cxnId="{7C990C61-DB09-45E7-89D3-95BCA23AD1ED}">
      <dgm:prSet/>
      <dgm:spPr/>
      <dgm:t>
        <a:bodyPr/>
        <a:lstStyle/>
        <a:p>
          <a:pPr algn="ctr"/>
          <a:endParaRPr lang="en-PH" sz="2200"/>
        </a:p>
      </dgm:t>
    </dgm:pt>
    <dgm:pt modelId="{C1838FE6-0011-4CEA-9511-6EFCD02A15C0}" type="pres">
      <dgm:prSet presAssocID="{64587B71-03A1-4630-A8A0-A05000A881C7}" presName="linear" presStyleCnt="0">
        <dgm:presLayoutVars>
          <dgm:animLvl val="lvl"/>
          <dgm:resizeHandles val="exact"/>
        </dgm:presLayoutVars>
      </dgm:prSet>
      <dgm:spPr/>
    </dgm:pt>
    <dgm:pt modelId="{E5B7A0DE-B3DA-4162-84F1-1096CCC3E979}" type="pres">
      <dgm:prSet presAssocID="{AC897F5C-C32B-4AF8-A20F-5617A778B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A81AF0-4709-4425-9822-EF91F0372D44}" type="pres">
      <dgm:prSet presAssocID="{05843B16-50A2-469E-8B8D-B7FF905DFEEE}" presName="spacer" presStyleCnt="0"/>
      <dgm:spPr/>
    </dgm:pt>
    <dgm:pt modelId="{75FFA06D-62EF-4C35-B774-7FA923E58EC2}" type="pres">
      <dgm:prSet presAssocID="{CACE01AF-CCCE-4993-B23B-FAA4DE6ADA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E14181-5E30-412E-8832-5258737E0298}" type="pres">
      <dgm:prSet presAssocID="{2AFBDAE7-0804-4A32-9C9C-4906CFE192E9}" presName="spacer" presStyleCnt="0"/>
      <dgm:spPr/>
    </dgm:pt>
    <dgm:pt modelId="{CEA92ED6-4EB5-41EF-9EFE-7219AA95E9CA}" type="pres">
      <dgm:prSet presAssocID="{FEDF70AA-2030-494D-8536-BE135F8087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3CE8722-F4FB-4E50-AC93-CC8FFF4579A1}" type="presOf" srcId="{AC897F5C-C32B-4AF8-A20F-5617A778B8C3}" destId="{E5B7A0DE-B3DA-4162-84F1-1096CCC3E979}" srcOrd="0" destOrd="0" presId="urn:microsoft.com/office/officeart/2005/8/layout/vList2"/>
    <dgm:cxn modelId="{7C990C61-DB09-45E7-89D3-95BCA23AD1ED}" srcId="{64587B71-03A1-4630-A8A0-A05000A881C7}" destId="{FEDF70AA-2030-494D-8536-BE135F80875B}" srcOrd="2" destOrd="0" parTransId="{4F3BDFD9-2505-45B8-AFF5-2F85632252E3}" sibTransId="{637C0175-3E12-4FCC-BC3F-BB4942065335}"/>
    <dgm:cxn modelId="{73042E69-5A54-4DFF-906F-94B83C8DF61B}" type="presOf" srcId="{CACE01AF-CCCE-4993-B23B-FAA4DE6ADAD0}" destId="{75FFA06D-62EF-4C35-B774-7FA923E58EC2}" srcOrd="0" destOrd="0" presId="urn:microsoft.com/office/officeart/2005/8/layout/vList2"/>
    <dgm:cxn modelId="{0EC4D457-12F8-4866-8CBA-D58811E7882B}" srcId="{64587B71-03A1-4630-A8A0-A05000A881C7}" destId="{CACE01AF-CCCE-4993-B23B-FAA4DE6ADAD0}" srcOrd="1" destOrd="0" parTransId="{0A6D066A-2284-4081-9A1E-970A2825C2D6}" sibTransId="{2AFBDAE7-0804-4A32-9C9C-4906CFE192E9}"/>
    <dgm:cxn modelId="{91A276D1-E355-4BCA-83D2-35FE540AFF0C}" type="presOf" srcId="{FEDF70AA-2030-494D-8536-BE135F80875B}" destId="{CEA92ED6-4EB5-41EF-9EFE-7219AA95E9CA}" srcOrd="0" destOrd="0" presId="urn:microsoft.com/office/officeart/2005/8/layout/vList2"/>
    <dgm:cxn modelId="{9ADAD2DB-9472-4E18-9115-2E109342D3A6}" srcId="{64587B71-03A1-4630-A8A0-A05000A881C7}" destId="{AC897F5C-C32B-4AF8-A20F-5617A778B8C3}" srcOrd="0" destOrd="0" parTransId="{B4694EC8-187B-448C-AD1D-EDA9EA77EA55}" sibTransId="{05843B16-50A2-469E-8B8D-B7FF905DFEEE}"/>
    <dgm:cxn modelId="{C46C86E6-B872-41A0-BE25-32DC5AF9B139}" type="presOf" srcId="{64587B71-03A1-4630-A8A0-A05000A881C7}" destId="{C1838FE6-0011-4CEA-9511-6EFCD02A15C0}" srcOrd="0" destOrd="0" presId="urn:microsoft.com/office/officeart/2005/8/layout/vList2"/>
    <dgm:cxn modelId="{26498560-7CDB-4452-9975-ED165228D9D1}" type="presParOf" srcId="{C1838FE6-0011-4CEA-9511-6EFCD02A15C0}" destId="{E5B7A0DE-B3DA-4162-84F1-1096CCC3E979}" srcOrd="0" destOrd="0" presId="urn:microsoft.com/office/officeart/2005/8/layout/vList2"/>
    <dgm:cxn modelId="{3DEB0B88-3F78-4BDA-BE2F-17BE11E39881}" type="presParOf" srcId="{C1838FE6-0011-4CEA-9511-6EFCD02A15C0}" destId="{C3A81AF0-4709-4425-9822-EF91F0372D44}" srcOrd="1" destOrd="0" presId="urn:microsoft.com/office/officeart/2005/8/layout/vList2"/>
    <dgm:cxn modelId="{FA78AEB8-A462-4896-A49C-D51DC91337A0}" type="presParOf" srcId="{C1838FE6-0011-4CEA-9511-6EFCD02A15C0}" destId="{75FFA06D-62EF-4C35-B774-7FA923E58EC2}" srcOrd="2" destOrd="0" presId="urn:microsoft.com/office/officeart/2005/8/layout/vList2"/>
    <dgm:cxn modelId="{726AEC6A-B056-4207-82D0-0C8A290D6AD7}" type="presParOf" srcId="{C1838FE6-0011-4CEA-9511-6EFCD02A15C0}" destId="{19E14181-5E30-412E-8832-5258737E0298}" srcOrd="3" destOrd="0" presId="urn:microsoft.com/office/officeart/2005/8/layout/vList2"/>
    <dgm:cxn modelId="{6E09CB89-E7BB-4B32-8B53-B7AEEB5645F7}" type="presParOf" srcId="{C1838FE6-0011-4CEA-9511-6EFCD02A15C0}" destId="{CEA92ED6-4EB5-41EF-9EFE-7219AA95E9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587B71-03A1-4630-A8A0-A05000A881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97F5C-C32B-4AF8-A20F-5617A778B8C3}">
      <dgm:prSet phldrT="[Text]"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Indirect transmission</a:t>
          </a:r>
          <a:endParaRPr lang="en-PH" sz="2200"/>
        </a:p>
      </dgm:t>
    </dgm:pt>
    <dgm:pt modelId="{B4694EC8-187B-448C-AD1D-EDA9EA77EA55}" type="par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05843B16-50A2-469E-8B8D-B7FF905DFEEE}" type="sib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CACE01AF-CCCE-4993-B23B-FAA4DE6ADAD0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Direct transmission</a:t>
          </a:r>
          <a:endParaRPr lang="en-PH" sz="2200"/>
        </a:p>
      </dgm:t>
    </dgm:pt>
    <dgm:pt modelId="{0A6D066A-2284-4081-9A1E-970A2825C2D6}" type="par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2AFBDAE7-0804-4A32-9C9C-4906CFE192E9}" type="sib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C1838FE6-0011-4CEA-9511-6EFCD02A15C0}" type="pres">
      <dgm:prSet presAssocID="{64587B71-03A1-4630-A8A0-A05000A881C7}" presName="linear" presStyleCnt="0">
        <dgm:presLayoutVars>
          <dgm:animLvl val="lvl"/>
          <dgm:resizeHandles val="exact"/>
        </dgm:presLayoutVars>
      </dgm:prSet>
      <dgm:spPr/>
    </dgm:pt>
    <dgm:pt modelId="{E5B7A0DE-B3DA-4162-84F1-1096CCC3E979}" type="pres">
      <dgm:prSet presAssocID="{AC897F5C-C32B-4AF8-A20F-5617A778B8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A81AF0-4709-4425-9822-EF91F0372D44}" type="pres">
      <dgm:prSet presAssocID="{05843B16-50A2-469E-8B8D-B7FF905DFEEE}" presName="spacer" presStyleCnt="0"/>
      <dgm:spPr/>
    </dgm:pt>
    <dgm:pt modelId="{75FFA06D-62EF-4C35-B774-7FA923E58EC2}" type="pres">
      <dgm:prSet presAssocID="{CACE01AF-CCCE-4993-B23B-FAA4DE6ADAD0}" presName="parentText" presStyleLbl="node1" presStyleIdx="1" presStyleCnt="2" custLinFactNeighborY="13380">
        <dgm:presLayoutVars>
          <dgm:chMax val="0"/>
          <dgm:bulletEnabled val="1"/>
        </dgm:presLayoutVars>
      </dgm:prSet>
      <dgm:spPr/>
    </dgm:pt>
  </dgm:ptLst>
  <dgm:cxnLst>
    <dgm:cxn modelId="{33CE8722-F4FB-4E50-AC93-CC8FFF4579A1}" type="presOf" srcId="{AC897F5C-C32B-4AF8-A20F-5617A778B8C3}" destId="{E5B7A0DE-B3DA-4162-84F1-1096CCC3E979}" srcOrd="0" destOrd="0" presId="urn:microsoft.com/office/officeart/2005/8/layout/vList2"/>
    <dgm:cxn modelId="{73042E69-5A54-4DFF-906F-94B83C8DF61B}" type="presOf" srcId="{CACE01AF-CCCE-4993-B23B-FAA4DE6ADAD0}" destId="{75FFA06D-62EF-4C35-B774-7FA923E58EC2}" srcOrd="0" destOrd="0" presId="urn:microsoft.com/office/officeart/2005/8/layout/vList2"/>
    <dgm:cxn modelId="{0EC4D457-12F8-4866-8CBA-D58811E7882B}" srcId="{64587B71-03A1-4630-A8A0-A05000A881C7}" destId="{CACE01AF-CCCE-4993-B23B-FAA4DE6ADAD0}" srcOrd="1" destOrd="0" parTransId="{0A6D066A-2284-4081-9A1E-970A2825C2D6}" sibTransId="{2AFBDAE7-0804-4A32-9C9C-4906CFE192E9}"/>
    <dgm:cxn modelId="{9ADAD2DB-9472-4E18-9115-2E109342D3A6}" srcId="{64587B71-03A1-4630-A8A0-A05000A881C7}" destId="{AC897F5C-C32B-4AF8-A20F-5617A778B8C3}" srcOrd="0" destOrd="0" parTransId="{B4694EC8-187B-448C-AD1D-EDA9EA77EA55}" sibTransId="{05843B16-50A2-469E-8B8D-B7FF905DFEEE}"/>
    <dgm:cxn modelId="{C46C86E6-B872-41A0-BE25-32DC5AF9B139}" type="presOf" srcId="{64587B71-03A1-4630-A8A0-A05000A881C7}" destId="{C1838FE6-0011-4CEA-9511-6EFCD02A15C0}" srcOrd="0" destOrd="0" presId="urn:microsoft.com/office/officeart/2005/8/layout/vList2"/>
    <dgm:cxn modelId="{26498560-7CDB-4452-9975-ED165228D9D1}" type="presParOf" srcId="{C1838FE6-0011-4CEA-9511-6EFCD02A15C0}" destId="{E5B7A0DE-B3DA-4162-84F1-1096CCC3E979}" srcOrd="0" destOrd="0" presId="urn:microsoft.com/office/officeart/2005/8/layout/vList2"/>
    <dgm:cxn modelId="{3DEB0B88-3F78-4BDA-BE2F-17BE11E39881}" type="presParOf" srcId="{C1838FE6-0011-4CEA-9511-6EFCD02A15C0}" destId="{C3A81AF0-4709-4425-9822-EF91F0372D44}" srcOrd="1" destOrd="0" presId="urn:microsoft.com/office/officeart/2005/8/layout/vList2"/>
    <dgm:cxn modelId="{FA78AEB8-A462-4896-A49C-D51DC91337A0}" type="presParOf" srcId="{C1838FE6-0011-4CEA-9511-6EFCD02A15C0}" destId="{75FFA06D-62EF-4C35-B774-7FA923E58EC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7EC3B81-1348-4D44-86EB-F07407E7A0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C1247C2-8CCA-4498-8F82-47869A0A8D20}">
      <dgm:prSet phldrT="[Text]"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/>
            <a:t>filing your report based on workplace procedures</a:t>
          </a:r>
          <a:endParaRPr lang="en-PH" sz="2200"/>
        </a:p>
      </dgm:t>
    </dgm:pt>
    <dgm:pt modelId="{428BB23A-C836-46B4-99D8-55C39F9E20A0}" type="parTrans" cxnId="{B0A6076C-F8D4-4076-88D2-782FCEAB81DB}">
      <dgm:prSet/>
      <dgm:spPr/>
      <dgm:t>
        <a:bodyPr/>
        <a:lstStyle/>
        <a:p>
          <a:endParaRPr lang="en-PH" sz="2200"/>
        </a:p>
      </dgm:t>
    </dgm:pt>
    <dgm:pt modelId="{51FBD38E-31EC-4FD5-9B5B-98A0ADCED171}" type="sibTrans" cxnId="{B0A6076C-F8D4-4076-88D2-782FCEAB81DB}">
      <dgm:prSet/>
      <dgm:spPr/>
      <dgm:t>
        <a:bodyPr/>
        <a:lstStyle/>
        <a:p>
          <a:endParaRPr lang="en-PH" sz="2200"/>
        </a:p>
      </dgm:t>
    </dgm:pt>
    <dgm:pt modelId="{916B15FC-8739-490F-81C7-9E600C4310E2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discussing the assessment and recommendations with your supervisor.</a:t>
          </a:r>
          <a:endParaRPr lang="en-PH" sz="2200"/>
        </a:p>
      </dgm:t>
    </dgm:pt>
    <dgm:pt modelId="{77A98B5D-73B2-4624-B00E-99C732BD16B1}" type="parTrans" cxnId="{F6824072-8A45-467F-8C9A-5D4C205A3B14}">
      <dgm:prSet/>
      <dgm:spPr/>
      <dgm:t>
        <a:bodyPr/>
        <a:lstStyle/>
        <a:p>
          <a:endParaRPr lang="en-PH" sz="2200"/>
        </a:p>
      </dgm:t>
    </dgm:pt>
    <dgm:pt modelId="{1C67AD58-26A8-4F79-8805-FA55441EB8A0}" type="sibTrans" cxnId="{F6824072-8A45-467F-8C9A-5D4C205A3B14}">
      <dgm:prSet/>
      <dgm:spPr/>
      <dgm:t>
        <a:bodyPr/>
        <a:lstStyle/>
        <a:p>
          <a:endParaRPr lang="en-PH" sz="2200"/>
        </a:p>
      </dgm:t>
    </dgm:pt>
    <dgm:pt modelId="{BB5A5BB3-D463-44F2-B07D-20D760515240}" type="pres">
      <dgm:prSet presAssocID="{E7EC3B81-1348-4D44-86EB-F07407E7A0C6}" presName="linear" presStyleCnt="0">
        <dgm:presLayoutVars>
          <dgm:animLvl val="lvl"/>
          <dgm:resizeHandles val="exact"/>
        </dgm:presLayoutVars>
      </dgm:prSet>
      <dgm:spPr/>
    </dgm:pt>
    <dgm:pt modelId="{0E06D498-A9E7-45D0-A76D-8A661EB91EF4}" type="pres">
      <dgm:prSet presAssocID="{DC1247C2-8CCA-4498-8F82-47869A0A8D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4485E7-A8DE-428D-8E2D-28A91845091A}" type="pres">
      <dgm:prSet presAssocID="{51FBD38E-31EC-4FD5-9B5B-98A0ADCED171}" presName="spacer" presStyleCnt="0"/>
      <dgm:spPr/>
    </dgm:pt>
    <dgm:pt modelId="{9C01D9AB-C762-4F50-9C20-FD63E2F1FD9A}" type="pres">
      <dgm:prSet presAssocID="{916B15FC-8739-490F-81C7-9E600C4310E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CDD330-BD25-4C58-8B3D-BF0B6C666321}" type="presOf" srcId="{DC1247C2-8CCA-4498-8F82-47869A0A8D20}" destId="{0E06D498-A9E7-45D0-A76D-8A661EB91EF4}" srcOrd="0" destOrd="0" presId="urn:microsoft.com/office/officeart/2005/8/layout/vList2"/>
    <dgm:cxn modelId="{FC0B1A3F-65F0-44C8-A439-9D68E677D0B9}" type="presOf" srcId="{E7EC3B81-1348-4D44-86EB-F07407E7A0C6}" destId="{BB5A5BB3-D463-44F2-B07D-20D760515240}" srcOrd="0" destOrd="0" presId="urn:microsoft.com/office/officeart/2005/8/layout/vList2"/>
    <dgm:cxn modelId="{B0A6076C-F8D4-4076-88D2-782FCEAB81DB}" srcId="{E7EC3B81-1348-4D44-86EB-F07407E7A0C6}" destId="{DC1247C2-8CCA-4498-8F82-47869A0A8D20}" srcOrd="0" destOrd="0" parTransId="{428BB23A-C836-46B4-99D8-55C39F9E20A0}" sibTransId="{51FBD38E-31EC-4FD5-9B5B-98A0ADCED171}"/>
    <dgm:cxn modelId="{F6824072-8A45-467F-8C9A-5D4C205A3B14}" srcId="{E7EC3B81-1348-4D44-86EB-F07407E7A0C6}" destId="{916B15FC-8739-490F-81C7-9E600C4310E2}" srcOrd="1" destOrd="0" parTransId="{77A98B5D-73B2-4624-B00E-99C732BD16B1}" sibTransId="{1C67AD58-26A8-4F79-8805-FA55441EB8A0}"/>
    <dgm:cxn modelId="{1AF51787-4F81-418A-8975-CD46977533A2}" type="presOf" srcId="{916B15FC-8739-490F-81C7-9E600C4310E2}" destId="{9C01D9AB-C762-4F50-9C20-FD63E2F1FD9A}" srcOrd="0" destOrd="0" presId="urn:microsoft.com/office/officeart/2005/8/layout/vList2"/>
    <dgm:cxn modelId="{D675D42B-C02A-48C3-88FC-66D9A3318F6F}" type="presParOf" srcId="{BB5A5BB3-D463-44F2-B07D-20D760515240}" destId="{0E06D498-A9E7-45D0-A76D-8A661EB91EF4}" srcOrd="0" destOrd="0" presId="urn:microsoft.com/office/officeart/2005/8/layout/vList2"/>
    <dgm:cxn modelId="{9289BE60-9A90-4CFC-8A44-CE8F04C62B2F}" type="presParOf" srcId="{BB5A5BB3-D463-44F2-B07D-20D760515240}" destId="{4F4485E7-A8DE-428D-8E2D-28A91845091A}" srcOrd="1" destOrd="0" presId="urn:microsoft.com/office/officeart/2005/8/layout/vList2"/>
    <dgm:cxn modelId="{EF71F046-CFFD-4B69-B8EA-29598DFCA057}" type="presParOf" srcId="{BB5A5BB3-D463-44F2-B07D-20D760515240}" destId="{9C01D9AB-C762-4F50-9C20-FD63E2F1FD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D7772CD-1B0E-46CF-87F3-A673D058FE8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B0A49D1-1E30-4E7B-A831-419071F9EDA6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absence of basic infection control protocols</a:t>
          </a:r>
          <a:endParaRPr lang="en-PH" sz="2200"/>
        </a:p>
      </dgm:t>
    </dgm:pt>
    <dgm:pt modelId="{6F2001B2-B332-4CC8-9BEE-87497AAD4992}" type="parTrans" cxnId="{39CEB908-7F4C-4E91-B58F-5193F4D5FC6C}">
      <dgm:prSet/>
      <dgm:spPr/>
      <dgm:t>
        <a:bodyPr/>
        <a:lstStyle/>
        <a:p>
          <a:endParaRPr lang="en-PH" sz="2200"/>
        </a:p>
      </dgm:t>
    </dgm:pt>
    <dgm:pt modelId="{3218905B-23B3-4199-8FFA-866A3EE3586C}" type="sibTrans" cxnId="{39CEB908-7F4C-4E91-B58F-5193F4D5FC6C}">
      <dgm:prSet/>
      <dgm:spPr/>
      <dgm:t>
        <a:bodyPr/>
        <a:lstStyle/>
        <a:p>
          <a:endParaRPr lang="en-PH" sz="2200"/>
        </a:p>
      </dgm:t>
    </dgm:pt>
    <dgm:pt modelId="{0638201E-31D5-44B4-BC7B-00D9B1EDF05B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breaches in infection control protocols by clients or their families</a:t>
          </a:r>
          <a:endParaRPr lang="en-PH" sz="2200"/>
        </a:p>
      </dgm:t>
    </dgm:pt>
    <dgm:pt modelId="{7ABE7027-FA31-420D-AFA5-25C5D7FF2DF1}" type="parTrans" cxnId="{04BA3A51-27FD-4FD1-96B5-AD3AEA3D674A}">
      <dgm:prSet/>
      <dgm:spPr/>
      <dgm:t>
        <a:bodyPr/>
        <a:lstStyle/>
        <a:p>
          <a:endParaRPr lang="en-PH" sz="2200"/>
        </a:p>
      </dgm:t>
    </dgm:pt>
    <dgm:pt modelId="{84832843-FB13-4DF4-9A70-543716411829}" type="sibTrans" cxnId="{04BA3A51-27FD-4FD1-96B5-AD3AEA3D674A}">
      <dgm:prSet/>
      <dgm:spPr/>
      <dgm:t>
        <a:bodyPr/>
        <a:lstStyle/>
        <a:p>
          <a:endParaRPr lang="en-PH" sz="2200"/>
        </a:p>
      </dgm:t>
    </dgm:pt>
    <dgm:pt modelId="{A7ADF497-E0BA-4BA6-B394-94B00F40BA3A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insufficient hygiene resources</a:t>
          </a:r>
          <a:endParaRPr lang="en-PH" sz="2200" dirty="0"/>
        </a:p>
      </dgm:t>
    </dgm:pt>
    <dgm:pt modelId="{6330A6D1-4F3B-4E52-9DA4-9E605F9949DE}" type="parTrans" cxnId="{8C43CA27-71F0-41D6-BF48-C76B2CE4C313}">
      <dgm:prSet/>
      <dgm:spPr/>
      <dgm:t>
        <a:bodyPr/>
        <a:lstStyle/>
        <a:p>
          <a:endParaRPr lang="en-PH" sz="2200"/>
        </a:p>
      </dgm:t>
    </dgm:pt>
    <dgm:pt modelId="{49D47CF6-BF5B-4B5A-A344-59668C347FDD}" type="sibTrans" cxnId="{8C43CA27-71F0-41D6-BF48-C76B2CE4C313}">
      <dgm:prSet/>
      <dgm:spPr/>
      <dgm:t>
        <a:bodyPr/>
        <a:lstStyle/>
        <a:p>
          <a:endParaRPr lang="en-PH" sz="2200"/>
        </a:p>
      </dgm:t>
    </dgm:pt>
    <dgm:pt modelId="{D88D5C30-BC52-4BA9-8A5E-E2D492B7B417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infections carried by clients from other locations into their homes</a:t>
          </a:r>
          <a:endParaRPr lang="en-PH" sz="2200"/>
        </a:p>
      </dgm:t>
    </dgm:pt>
    <dgm:pt modelId="{A0B95EDB-651A-4AD8-9D4C-E885ABC5BDD4}" type="parTrans" cxnId="{70974CCF-FE26-430B-AA97-8C82AF536ED7}">
      <dgm:prSet/>
      <dgm:spPr/>
      <dgm:t>
        <a:bodyPr/>
        <a:lstStyle/>
        <a:p>
          <a:endParaRPr lang="en-PH" sz="2200"/>
        </a:p>
      </dgm:t>
    </dgm:pt>
    <dgm:pt modelId="{753D7B82-1A71-4A7D-AFB8-9AF7528E5D72}" type="sibTrans" cxnId="{70974CCF-FE26-430B-AA97-8C82AF536ED7}">
      <dgm:prSet/>
      <dgm:spPr/>
      <dgm:t>
        <a:bodyPr/>
        <a:lstStyle/>
        <a:p>
          <a:endParaRPr lang="en-PH" sz="2200"/>
        </a:p>
      </dgm:t>
    </dgm:pt>
    <dgm:pt modelId="{DA1D6AEA-1F4F-4D58-AE34-7376642FFB2C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unpredictability of activities at the home.</a:t>
          </a:r>
          <a:endParaRPr lang="en-PH" sz="2200"/>
        </a:p>
      </dgm:t>
    </dgm:pt>
    <dgm:pt modelId="{4B8E3FC3-B478-49BD-9040-31159D592C7F}" type="parTrans" cxnId="{02AB2DA1-5F79-4865-B7F3-CDE57292199F}">
      <dgm:prSet/>
      <dgm:spPr/>
      <dgm:t>
        <a:bodyPr/>
        <a:lstStyle/>
        <a:p>
          <a:endParaRPr lang="en-PH" sz="2200"/>
        </a:p>
      </dgm:t>
    </dgm:pt>
    <dgm:pt modelId="{F3092830-A0E6-4D70-926F-1AD4ED59D264}" type="sibTrans" cxnId="{02AB2DA1-5F79-4865-B7F3-CDE57292199F}">
      <dgm:prSet/>
      <dgm:spPr/>
      <dgm:t>
        <a:bodyPr/>
        <a:lstStyle/>
        <a:p>
          <a:endParaRPr lang="en-PH" sz="2200"/>
        </a:p>
      </dgm:t>
    </dgm:pt>
    <dgm:pt modelId="{260EA42A-325D-4E6F-99BA-B783C67E0B27}" type="pres">
      <dgm:prSet presAssocID="{4D7772CD-1B0E-46CF-87F3-A673D058FE8D}" presName="linear" presStyleCnt="0">
        <dgm:presLayoutVars>
          <dgm:animLvl val="lvl"/>
          <dgm:resizeHandles val="exact"/>
        </dgm:presLayoutVars>
      </dgm:prSet>
      <dgm:spPr/>
    </dgm:pt>
    <dgm:pt modelId="{743614C0-5C03-4769-9EC4-7EDCD136ABF9}" type="pres">
      <dgm:prSet presAssocID="{5B0A49D1-1E30-4E7B-A831-419071F9ED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5146AF-3A03-445B-85FC-127010909E21}" type="pres">
      <dgm:prSet presAssocID="{3218905B-23B3-4199-8FFA-866A3EE3586C}" presName="spacer" presStyleCnt="0"/>
      <dgm:spPr/>
    </dgm:pt>
    <dgm:pt modelId="{786AD184-FFC2-4B38-B97C-4C8B22E057E2}" type="pres">
      <dgm:prSet presAssocID="{0638201E-31D5-44B4-BC7B-00D9B1EDF05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DFE7537-CD25-42CF-BBA5-76BDE6F7A92D}" type="pres">
      <dgm:prSet presAssocID="{84832843-FB13-4DF4-9A70-543716411829}" presName="spacer" presStyleCnt="0"/>
      <dgm:spPr/>
    </dgm:pt>
    <dgm:pt modelId="{0C0CE169-F830-47C5-BF6B-087300D59407}" type="pres">
      <dgm:prSet presAssocID="{A7ADF497-E0BA-4BA6-B394-94B00F40BA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4972E5-CB72-44A7-919B-941E76F8EEEB}" type="pres">
      <dgm:prSet presAssocID="{49D47CF6-BF5B-4B5A-A344-59668C347FDD}" presName="spacer" presStyleCnt="0"/>
      <dgm:spPr/>
    </dgm:pt>
    <dgm:pt modelId="{3CA6E99D-8382-4785-8EFA-925420BEA2A5}" type="pres">
      <dgm:prSet presAssocID="{D88D5C30-BC52-4BA9-8A5E-E2D492B7B41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84DBAD2-21A9-43B2-8EBD-9EEE1DFC7EAF}" type="pres">
      <dgm:prSet presAssocID="{753D7B82-1A71-4A7D-AFB8-9AF7528E5D72}" presName="spacer" presStyleCnt="0"/>
      <dgm:spPr/>
    </dgm:pt>
    <dgm:pt modelId="{55D8F15B-C846-4988-9164-7A8CAE64BEEF}" type="pres">
      <dgm:prSet presAssocID="{DA1D6AEA-1F4F-4D58-AE34-7376642FFB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9CEB908-7F4C-4E91-B58F-5193F4D5FC6C}" srcId="{4D7772CD-1B0E-46CF-87F3-A673D058FE8D}" destId="{5B0A49D1-1E30-4E7B-A831-419071F9EDA6}" srcOrd="0" destOrd="0" parTransId="{6F2001B2-B332-4CC8-9BEE-87497AAD4992}" sibTransId="{3218905B-23B3-4199-8FFA-866A3EE3586C}"/>
    <dgm:cxn modelId="{A94EA10A-AE3C-4BF5-9AFC-976A9C103D17}" type="presOf" srcId="{D88D5C30-BC52-4BA9-8A5E-E2D492B7B417}" destId="{3CA6E99D-8382-4785-8EFA-925420BEA2A5}" srcOrd="0" destOrd="0" presId="urn:microsoft.com/office/officeart/2005/8/layout/vList2"/>
    <dgm:cxn modelId="{2FF95F16-4141-4E90-8977-EFFF6971CD64}" type="presOf" srcId="{5B0A49D1-1E30-4E7B-A831-419071F9EDA6}" destId="{743614C0-5C03-4769-9EC4-7EDCD136ABF9}" srcOrd="0" destOrd="0" presId="urn:microsoft.com/office/officeart/2005/8/layout/vList2"/>
    <dgm:cxn modelId="{8C43CA27-71F0-41D6-BF48-C76B2CE4C313}" srcId="{4D7772CD-1B0E-46CF-87F3-A673D058FE8D}" destId="{A7ADF497-E0BA-4BA6-B394-94B00F40BA3A}" srcOrd="2" destOrd="0" parTransId="{6330A6D1-4F3B-4E52-9DA4-9E605F9949DE}" sibTransId="{49D47CF6-BF5B-4B5A-A344-59668C347FDD}"/>
    <dgm:cxn modelId="{4DAAB52F-4998-4F69-8E88-26740CD4E9EE}" type="presOf" srcId="{4D7772CD-1B0E-46CF-87F3-A673D058FE8D}" destId="{260EA42A-325D-4E6F-99BA-B783C67E0B27}" srcOrd="0" destOrd="0" presId="urn:microsoft.com/office/officeart/2005/8/layout/vList2"/>
    <dgm:cxn modelId="{D6951146-534B-44FB-AAD8-0382D69FC701}" type="presOf" srcId="{0638201E-31D5-44B4-BC7B-00D9B1EDF05B}" destId="{786AD184-FFC2-4B38-B97C-4C8B22E057E2}" srcOrd="0" destOrd="0" presId="urn:microsoft.com/office/officeart/2005/8/layout/vList2"/>
    <dgm:cxn modelId="{04BA3A51-27FD-4FD1-96B5-AD3AEA3D674A}" srcId="{4D7772CD-1B0E-46CF-87F3-A673D058FE8D}" destId="{0638201E-31D5-44B4-BC7B-00D9B1EDF05B}" srcOrd="1" destOrd="0" parTransId="{7ABE7027-FA31-420D-AFA5-25C5D7FF2DF1}" sibTransId="{84832843-FB13-4DF4-9A70-543716411829}"/>
    <dgm:cxn modelId="{3F30C191-7B9E-4682-9C66-415FDD22E03D}" type="presOf" srcId="{DA1D6AEA-1F4F-4D58-AE34-7376642FFB2C}" destId="{55D8F15B-C846-4988-9164-7A8CAE64BEEF}" srcOrd="0" destOrd="0" presId="urn:microsoft.com/office/officeart/2005/8/layout/vList2"/>
    <dgm:cxn modelId="{02AB2DA1-5F79-4865-B7F3-CDE57292199F}" srcId="{4D7772CD-1B0E-46CF-87F3-A673D058FE8D}" destId="{DA1D6AEA-1F4F-4D58-AE34-7376642FFB2C}" srcOrd="4" destOrd="0" parTransId="{4B8E3FC3-B478-49BD-9040-31159D592C7F}" sibTransId="{F3092830-A0E6-4D70-926F-1AD4ED59D264}"/>
    <dgm:cxn modelId="{6C5780B9-7AF6-4300-9864-064A0060C466}" type="presOf" srcId="{A7ADF497-E0BA-4BA6-B394-94B00F40BA3A}" destId="{0C0CE169-F830-47C5-BF6B-087300D59407}" srcOrd="0" destOrd="0" presId="urn:microsoft.com/office/officeart/2005/8/layout/vList2"/>
    <dgm:cxn modelId="{70974CCF-FE26-430B-AA97-8C82AF536ED7}" srcId="{4D7772CD-1B0E-46CF-87F3-A673D058FE8D}" destId="{D88D5C30-BC52-4BA9-8A5E-E2D492B7B417}" srcOrd="3" destOrd="0" parTransId="{A0B95EDB-651A-4AD8-9D4C-E885ABC5BDD4}" sibTransId="{753D7B82-1A71-4A7D-AFB8-9AF7528E5D72}"/>
    <dgm:cxn modelId="{2519B0F4-11B8-4EE2-BE9F-E89C25A6A08A}" type="presParOf" srcId="{260EA42A-325D-4E6F-99BA-B783C67E0B27}" destId="{743614C0-5C03-4769-9EC4-7EDCD136ABF9}" srcOrd="0" destOrd="0" presId="urn:microsoft.com/office/officeart/2005/8/layout/vList2"/>
    <dgm:cxn modelId="{1F1C49D7-7A74-4CD8-A508-3128E4062CC5}" type="presParOf" srcId="{260EA42A-325D-4E6F-99BA-B783C67E0B27}" destId="{715146AF-3A03-445B-85FC-127010909E21}" srcOrd="1" destOrd="0" presId="urn:microsoft.com/office/officeart/2005/8/layout/vList2"/>
    <dgm:cxn modelId="{A29DDD76-764B-4F30-837F-0F567FAE95C4}" type="presParOf" srcId="{260EA42A-325D-4E6F-99BA-B783C67E0B27}" destId="{786AD184-FFC2-4B38-B97C-4C8B22E057E2}" srcOrd="2" destOrd="0" presId="urn:microsoft.com/office/officeart/2005/8/layout/vList2"/>
    <dgm:cxn modelId="{401F4B92-4425-4669-ACC9-F8EB8AD1470F}" type="presParOf" srcId="{260EA42A-325D-4E6F-99BA-B783C67E0B27}" destId="{DDFE7537-CD25-42CF-BBA5-76BDE6F7A92D}" srcOrd="3" destOrd="0" presId="urn:microsoft.com/office/officeart/2005/8/layout/vList2"/>
    <dgm:cxn modelId="{3E6D49BC-2977-46D5-B724-4401DCC5E0F2}" type="presParOf" srcId="{260EA42A-325D-4E6F-99BA-B783C67E0B27}" destId="{0C0CE169-F830-47C5-BF6B-087300D59407}" srcOrd="4" destOrd="0" presId="urn:microsoft.com/office/officeart/2005/8/layout/vList2"/>
    <dgm:cxn modelId="{DBBFA108-EDF9-4937-9624-11659791FB40}" type="presParOf" srcId="{260EA42A-325D-4E6F-99BA-B783C67E0B27}" destId="{1B4972E5-CB72-44A7-919B-941E76F8EEEB}" srcOrd="5" destOrd="0" presId="urn:microsoft.com/office/officeart/2005/8/layout/vList2"/>
    <dgm:cxn modelId="{1AB10789-43A3-4599-A17A-F1570C6B224E}" type="presParOf" srcId="{260EA42A-325D-4E6F-99BA-B783C67E0B27}" destId="{3CA6E99D-8382-4785-8EFA-925420BEA2A5}" srcOrd="6" destOrd="0" presId="urn:microsoft.com/office/officeart/2005/8/layout/vList2"/>
    <dgm:cxn modelId="{690F1E66-B8A0-4E97-B53D-8A658FC062A3}" type="presParOf" srcId="{260EA42A-325D-4E6F-99BA-B783C67E0B27}" destId="{D84DBAD2-21A9-43B2-8EBD-9EEE1DFC7EAF}" srcOrd="7" destOrd="0" presId="urn:microsoft.com/office/officeart/2005/8/layout/vList2"/>
    <dgm:cxn modelId="{94C5391E-44ED-494B-8C2D-11B7D2173CCE}" type="presParOf" srcId="{260EA42A-325D-4E6F-99BA-B783C67E0B27}" destId="{55D8F15B-C846-4988-9164-7A8CAE64BEE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6F1C2-B6AC-452B-807F-0B47483671D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F68ACCB3-B5E3-4834-99DB-33739FBFB39B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handwashing</a:t>
          </a:r>
          <a:endParaRPr lang="en-PH" sz="2200" dirty="0"/>
        </a:p>
      </dgm:t>
    </dgm:pt>
    <dgm:pt modelId="{48DDD230-6956-4A7E-B842-5CA7835E1AE0}" type="parTrans" cxnId="{740DED3E-AE00-44FF-A86F-DF2893278FCE}">
      <dgm:prSet/>
      <dgm:spPr/>
      <dgm:t>
        <a:bodyPr/>
        <a:lstStyle/>
        <a:p>
          <a:endParaRPr lang="en-PH" sz="2200"/>
        </a:p>
      </dgm:t>
    </dgm:pt>
    <dgm:pt modelId="{1695AC82-8334-45D7-9AFD-6B01C28413CD}" type="sibTrans" cxnId="{740DED3E-AE00-44FF-A86F-DF2893278FCE}">
      <dgm:prSet/>
      <dgm:spPr/>
      <dgm:t>
        <a:bodyPr/>
        <a:lstStyle/>
        <a:p>
          <a:endParaRPr lang="en-PH" sz="2200"/>
        </a:p>
      </dgm:t>
    </dgm:pt>
    <dgm:pt modelId="{F993ED14-C601-41E7-B546-029C58188CBC}">
      <dgm:prSet custT="1"/>
      <dgm:spPr/>
      <dgm:t>
        <a:bodyPr/>
        <a:lstStyle/>
        <a:p>
          <a:r>
            <a:rPr lang="en-US" sz="2200" dirty="0"/>
            <a:t>hand rubbing.</a:t>
          </a:r>
        </a:p>
      </dgm:t>
    </dgm:pt>
    <dgm:pt modelId="{677C21EC-33AC-439A-BB43-A17605E5046F}" type="parTrans" cxnId="{22F2901D-6B5E-44EF-82DA-51DE280B9963}">
      <dgm:prSet/>
      <dgm:spPr/>
      <dgm:t>
        <a:bodyPr/>
        <a:lstStyle/>
        <a:p>
          <a:endParaRPr lang="en-PH" sz="2200"/>
        </a:p>
      </dgm:t>
    </dgm:pt>
    <dgm:pt modelId="{DDD0E648-4D81-4A48-840A-7A165D30A5DC}" type="sibTrans" cxnId="{22F2901D-6B5E-44EF-82DA-51DE280B9963}">
      <dgm:prSet/>
      <dgm:spPr/>
      <dgm:t>
        <a:bodyPr/>
        <a:lstStyle/>
        <a:p>
          <a:endParaRPr lang="en-PH" sz="2200"/>
        </a:p>
      </dgm:t>
    </dgm:pt>
    <dgm:pt modelId="{0897A467-0287-47E7-8EE8-247E6A873EEA}" type="pres">
      <dgm:prSet presAssocID="{3956F1C2-B6AC-452B-807F-0B47483671DA}" presName="diagram" presStyleCnt="0">
        <dgm:presLayoutVars>
          <dgm:dir/>
          <dgm:resizeHandles val="exact"/>
        </dgm:presLayoutVars>
      </dgm:prSet>
      <dgm:spPr/>
    </dgm:pt>
    <dgm:pt modelId="{08E4EBBF-14BA-471C-9899-A2F6E74FE2A7}" type="pres">
      <dgm:prSet presAssocID="{F68ACCB3-B5E3-4834-99DB-33739FBFB39B}" presName="node" presStyleLbl="node1" presStyleIdx="0" presStyleCnt="2">
        <dgm:presLayoutVars>
          <dgm:bulletEnabled val="1"/>
        </dgm:presLayoutVars>
      </dgm:prSet>
      <dgm:spPr/>
    </dgm:pt>
    <dgm:pt modelId="{E80373F4-20B2-4C7B-BDB9-B5B0A3CF8208}" type="pres">
      <dgm:prSet presAssocID="{1695AC82-8334-45D7-9AFD-6B01C28413CD}" presName="sibTrans" presStyleCnt="0"/>
      <dgm:spPr/>
    </dgm:pt>
    <dgm:pt modelId="{5E0667B7-023C-4C01-B4E6-80AB1119259A}" type="pres">
      <dgm:prSet presAssocID="{F993ED14-C601-41E7-B546-029C58188CBC}" presName="node" presStyleLbl="node1" presStyleIdx="1" presStyleCnt="2">
        <dgm:presLayoutVars>
          <dgm:bulletEnabled val="1"/>
        </dgm:presLayoutVars>
      </dgm:prSet>
      <dgm:spPr/>
    </dgm:pt>
  </dgm:ptLst>
  <dgm:cxnLst>
    <dgm:cxn modelId="{CE5CB100-C2CE-45C3-9635-69134D554177}" type="presOf" srcId="{F68ACCB3-B5E3-4834-99DB-33739FBFB39B}" destId="{08E4EBBF-14BA-471C-9899-A2F6E74FE2A7}" srcOrd="0" destOrd="0" presId="urn:microsoft.com/office/officeart/2005/8/layout/default"/>
    <dgm:cxn modelId="{22F2901D-6B5E-44EF-82DA-51DE280B9963}" srcId="{3956F1C2-B6AC-452B-807F-0B47483671DA}" destId="{F993ED14-C601-41E7-B546-029C58188CBC}" srcOrd="1" destOrd="0" parTransId="{677C21EC-33AC-439A-BB43-A17605E5046F}" sibTransId="{DDD0E648-4D81-4A48-840A-7A165D30A5DC}"/>
    <dgm:cxn modelId="{740DED3E-AE00-44FF-A86F-DF2893278FCE}" srcId="{3956F1C2-B6AC-452B-807F-0B47483671DA}" destId="{F68ACCB3-B5E3-4834-99DB-33739FBFB39B}" srcOrd="0" destOrd="0" parTransId="{48DDD230-6956-4A7E-B842-5CA7835E1AE0}" sibTransId="{1695AC82-8334-45D7-9AFD-6B01C28413CD}"/>
    <dgm:cxn modelId="{4182B1C2-2DDD-4395-B01C-C857EA4550A3}" type="presOf" srcId="{3956F1C2-B6AC-452B-807F-0B47483671DA}" destId="{0897A467-0287-47E7-8EE8-247E6A873EEA}" srcOrd="0" destOrd="0" presId="urn:microsoft.com/office/officeart/2005/8/layout/default"/>
    <dgm:cxn modelId="{77F955D7-5A1F-46BC-8D6B-441688D4E0DA}" type="presOf" srcId="{F993ED14-C601-41E7-B546-029C58188CBC}" destId="{5E0667B7-023C-4C01-B4E6-80AB1119259A}" srcOrd="0" destOrd="0" presId="urn:microsoft.com/office/officeart/2005/8/layout/default"/>
    <dgm:cxn modelId="{CC9ACEEE-9032-4581-A187-12699728AB71}" type="presParOf" srcId="{0897A467-0287-47E7-8EE8-247E6A873EEA}" destId="{08E4EBBF-14BA-471C-9899-A2F6E74FE2A7}" srcOrd="0" destOrd="0" presId="urn:microsoft.com/office/officeart/2005/8/layout/default"/>
    <dgm:cxn modelId="{299EE94F-07F5-456C-98FB-164F7D2FF303}" type="presParOf" srcId="{0897A467-0287-47E7-8EE8-247E6A873EEA}" destId="{E80373F4-20B2-4C7B-BDB9-B5B0A3CF8208}" srcOrd="1" destOrd="0" presId="urn:microsoft.com/office/officeart/2005/8/layout/default"/>
    <dgm:cxn modelId="{A6F6A521-514F-4631-9F48-AFCC494BC02D}" type="presParOf" srcId="{0897A467-0287-47E7-8EE8-247E6A873EEA}" destId="{5E0667B7-023C-4C01-B4E6-80AB1119259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2DBCE-CF27-4EFE-9A09-41A692E81C5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9B74E85-4AD5-4A59-94F3-9CDE8D23375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Do not use an ABHR after washing your hands with soap and water to prevent dermatitis.</a:t>
          </a:r>
          <a:endParaRPr lang="en-PH" sz="2200"/>
        </a:p>
      </dgm:t>
    </dgm:pt>
    <dgm:pt modelId="{A6F4B7CF-8CEA-4F9C-8AF7-FF465CE0C872}" type="parTrans" cxnId="{9D6CC62C-963E-4E8D-A6F1-90319C4D54E9}">
      <dgm:prSet/>
      <dgm:spPr/>
      <dgm:t>
        <a:bodyPr/>
        <a:lstStyle/>
        <a:p>
          <a:endParaRPr lang="en-PH" sz="2200"/>
        </a:p>
      </dgm:t>
    </dgm:pt>
    <dgm:pt modelId="{C144F33B-4E00-4E1B-8B4E-3789771DD7F6}" type="sibTrans" cxnId="{9D6CC62C-963E-4E8D-A6F1-90319C4D54E9}">
      <dgm:prSet/>
      <dgm:spPr/>
      <dgm:t>
        <a:bodyPr/>
        <a:lstStyle/>
        <a:p>
          <a:endParaRPr lang="en-PH" sz="2200"/>
        </a:p>
      </dgm:t>
    </dgm:pt>
    <dgm:pt modelId="{B018C5BB-ECB3-4EB9-90A0-5E01C1133F8B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Gloves should only be worn when the hands are fully dry. </a:t>
          </a:r>
          <a:endParaRPr lang="en-PH" sz="2200"/>
        </a:p>
      </dgm:t>
    </dgm:pt>
    <dgm:pt modelId="{444B6E5B-B2A5-4268-A0F6-0D2ED495EA7A}" type="parTrans" cxnId="{97DEAECF-340E-4199-B61F-6218D90D318A}">
      <dgm:prSet/>
      <dgm:spPr/>
      <dgm:t>
        <a:bodyPr/>
        <a:lstStyle/>
        <a:p>
          <a:endParaRPr lang="en-PH" sz="2200"/>
        </a:p>
      </dgm:t>
    </dgm:pt>
    <dgm:pt modelId="{9DBF72C4-8342-4CF9-A379-7B2E500C10B1}" type="sibTrans" cxnId="{97DEAECF-340E-4199-B61F-6218D90D318A}">
      <dgm:prSet/>
      <dgm:spPr/>
      <dgm:t>
        <a:bodyPr/>
        <a:lstStyle/>
        <a:p>
          <a:endParaRPr lang="en-PH" sz="2200"/>
        </a:p>
      </dgm:t>
    </dgm:pt>
    <dgm:pt modelId="{6403D439-9F50-47D1-92E8-C3F4C5F1DDC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Hot water should not be used for handwashing.</a:t>
          </a:r>
          <a:endParaRPr lang="en-PH" sz="2200"/>
        </a:p>
      </dgm:t>
    </dgm:pt>
    <dgm:pt modelId="{F8F1B74E-96B9-4598-A206-72F64721FC9D}" type="parTrans" cxnId="{DA70138A-3912-4703-84B7-6DB9CFEAA037}">
      <dgm:prSet/>
      <dgm:spPr/>
      <dgm:t>
        <a:bodyPr/>
        <a:lstStyle/>
        <a:p>
          <a:endParaRPr lang="en-PH" sz="2200"/>
        </a:p>
      </dgm:t>
    </dgm:pt>
    <dgm:pt modelId="{1CC7930A-C174-46C9-928E-2ED24E61524C}" type="sibTrans" cxnId="{DA70138A-3912-4703-84B7-6DB9CFEAA037}">
      <dgm:prSet/>
      <dgm:spPr/>
      <dgm:t>
        <a:bodyPr/>
        <a:lstStyle/>
        <a:p>
          <a:endParaRPr lang="en-PH" sz="2200"/>
        </a:p>
      </dgm:t>
    </dgm:pt>
    <dgm:pt modelId="{4BF63257-1FF7-459A-82EF-A820BD54325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quality of the paper towels should be acceptable so that there is no irritation when used. </a:t>
          </a:r>
          <a:endParaRPr lang="en-PH" sz="2200"/>
        </a:p>
      </dgm:t>
    </dgm:pt>
    <dgm:pt modelId="{9E012196-2703-4E89-9731-A82467007C10}" type="parTrans" cxnId="{2CCDFC1C-BE78-4288-8C41-DA2414DF3CB7}">
      <dgm:prSet/>
      <dgm:spPr/>
      <dgm:t>
        <a:bodyPr/>
        <a:lstStyle/>
        <a:p>
          <a:endParaRPr lang="en-PH" sz="2200"/>
        </a:p>
      </dgm:t>
    </dgm:pt>
    <dgm:pt modelId="{7C6B5DEA-9072-476F-B9E8-1CC05DC92A04}" type="sibTrans" cxnId="{2CCDFC1C-BE78-4288-8C41-DA2414DF3CB7}">
      <dgm:prSet/>
      <dgm:spPr/>
      <dgm:t>
        <a:bodyPr/>
        <a:lstStyle/>
        <a:p>
          <a:endParaRPr lang="en-PH" sz="2200"/>
        </a:p>
      </dgm:t>
    </dgm:pt>
    <dgm:pt modelId="{4D9BD4AE-74DC-44BA-9F69-85FABA20C572}" type="pres">
      <dgm:prSet presAssocID="{87C2DBCE-CF27-4EFE-9A09-41A692E81C5E}" presName="linear" presStyleCnt="0">
        <dgm:presLayoutVars>
          <dgm:animLvl val="lvl"/>
          <dgm:resizeHandles val="exact"/>
        </dgm:presLayoutVars>
      </dgm:prSet>
      <dgm:spPr/>
    </dgm:pt>
    <dgm:pt modelId="{BCBCB8AF-10BE-4F8C-AD1E-CE433DFD9119}" type="pres">
      <dgm:prSet presAssocID="{29B74E85-4AD5-4A59-94F3-9CDE8D2337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E00970-5C97-46E3-A238-1A32B78FFD09}" type="pres">
      <dgm:prSet presAssocID="{C144F33B-4E00-4E1B-8B4E-3789771DD7F6}" presName="spacer" presStyleCnt="0"/>
      <dgm:spPr/>
    </dgm:pt>
    <dgm:pt modelId="{FF3D7211-7566-467B-8208-D40C4F352D1B}" type="pres">
      <dgm:prSet presAssocID="{B018C5BB-ECB3-4EB9-90A0-5E01C1133F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BB4AF1-80E3-4560-86F7-5282352DBD81}" type="pres">
      <dgm:prSet presAssocID="{9DBF72C4-8342-4CF9-A379-7B2E500C10B1}" presName="spacer" presStyleCnt="0"/>
      <dgm:spPr/>
    </dgm:pt>
    <dgm:pt modelId="{BAA865D0-E75F-41D6-B7BF-72F7CE276559}" type="pres">
      <dgm:prSet presAssocID="{6403D439-9F50-47D1-92E8-C3F4C5F1DDC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99AFC3-520C-43E7-BD34-C3723561E880}" type="pres">
      <dgm:prSet presAssocID="{1CC7930A-C174-46C9-928E-2ED24E61524C}" presName="spacer" presStyleCnt="0"/>
      <dgm:spPr/>
    </dgm:pt>
    <dgm:pt modelId="{DE388226-7AFC-4AA4-9D89-BE4E412784E5}" type="pres">
      <dgm:prSet presAssocID="{4BF63257-1FF7-459A-82EF-A820BD5432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4D6A12-E6AF-4784-A427-3A86B7883FAC}" type="presOf" srcId="{B018C5BB-ECB3-4EB9-90A0-5E01C1133F8B}" destId="{FF3D7211-7566-467B-8208-D40C4F352D1B}" srcOrd="0" destOrd="0" presId="urn:microsoft.com/office/officeart/2005/8/layout/vList2"/>
    <dgm:cxn modelId="{2CCDFC1C-BE78-4288-8C41-DA2414DF3CB7}" srcId="{87C2DBCE-CF27-4EFE-9A09-41A692E81C5E}" destId="{4BF63257-1FF7-459A-82EF-A820BD543252}" srcOrd="3" destOrd="0" parTransId="{9E012196-2703-4E89-9731-A82467007C10}" sibTransId="{7C6B5DEA-9072-476F-B9E8-1CC05DC92A04}"/>
    <dgm:cxn modelId="{9D6CC62C-963E-4E8D-A6F1-90319C4D54E9}" srcId="{87C2DBCE-CF27-4EFE-9A09-41A692E81C5E}" destId="{29B74E85-4AD5-4A59-94F3-9CDE8D233752}" srcOrd="0" destOrd="0" parTransId="{A6F4B7CF-8CEA-4F9C-8AF7-FF465CE0C872}" sibTransId="{C144F33B-4E00-4E1B-8B4E-3789771DD7F6}"/>
    <dgm:cxn modelId="{43626D38-A144-44AF-AA37-5C40286A1782}" type="presOf" srcId="{87C2DBCE-CF27-4EFE-9A09-41A692E81C5E}" destId="{4D9BD4AE-74DC-44BA-9F69-85FABA20C572}" srcOrd="0" destOrd="0" presId="urn:microsoft.com/office/officeart/2005/8/layout/vList2"/>
    <dgm:cxn modelId="{A5582639-9C97-48B5-9FAA-04CE98177DA9}" type="presOf" srcId="{4BF63257-1FF7-459A-82EF-A820BD543252}" destId="{DE388226-7AFC-4AA4-9D89-BE4E412784E5}" srcOrd="0" destOrd="0" presId="urn:microsoft.com/office/officeart/2005/8/layout/vList2"/>
    <dgm:cxn modelId="{DA70138A-3912-4703-84B7-6DB9CFEAA037}" srcId="{87C2DBCE-CF27-4EFE-9A09-41A692E81C5E}" destId="{6403D439-9F50-47D1-92E8-C3F4C5F1DDC9}" srcOrd="2" destOrd="0" parTransId="{F8F1B74E-96B9-4598-A206-72F64721FC9D}" sibTransId="{1CC7930A-C174-46C9-928E-2ED24E61524C}"/>
    <dgm:cxn modelId="{AA01158E-84EA-4033-B4AF-4579A72EB6BD}" type="presOf" srcId="{29B74E85-4AD5-4A59-94F3-9CDE8D233752}" destId="{BCBCB8AF-10BE-4F8C-AD1E-CE433DFD9119}" srcOrd="0" destOrd="0" presId="urn:microsoft.com/office/officeart/2005/8/layout/vList2"/>
    <dgm:cxn modelId="{5E48E9BA-9EF8-466E-B6B1-77CDE2293F2F}" type="presOf" srcId="{6403D439-9F50-47D1-92E8-C3F4C5F1DDC9}" destId="{BAA865D0-E75F-41D6-B7BF-72F7CE276559}" srcOrd="0" destOrd="0" presId="urn:microsoft.com/office/officeart/2005/8/layout/vList2"/>
    <dgm:cxn modelId="{97DEAECF-340E-4199-B61F-6218D90D318A}" srcId="{87C2DBCE-CF27-4EFE-9A09-41A692E81C5E}" destId="{B018C5BB-ECB3-4EB9-90A0-5E01C1133F8B}" srcOrd="1" destOrd="0" parTransId="{444B6E5B-B2A5-4268-A0F6-0D2ED495EA7A}" sibTransId="{9DBF72C4-8342-4CF9-A379-7B2E500C10B1}"/>
    <dgm:cxn modelId="{930B956F-452D-4118-B4B1-2E7A7D4FA31B}" type="presParOf" srcId="{4D9BD4AE-74DC-44BA-9F69-85FABA20C572}" destId="{BCBCB8AF-10BE-4F8C-AD1E-CE433DFD9119}" srcOrd="0" destOrd="0" presId="urn:microsoft.com/office/officeart/2005/8/layout/vList2"/>
    <dgm:cxn modelId="{13A2CBDC-0F54-45E3-A434-6010A9C83C81}" type="presParOf" srcId="{4D9BD4AE-74DC-44BA-9F69-85FABA20C572}" destId="{2CE00970-5C97-46E3-A238-1A32B78FFD09}" srcOrd="1" destOrd="0" presId="urn:microsoft.com/office/officeart/2005/8/layout/vList2"/>
    <dgm:cxn modelId="{C2498F2D-4C32-4831-9960-BBAA70C29CF6}" type="presParOf" srcId="{4D9BD4AE-74DC-44BA-9F69-85FABA20C572}" destId="{FF3D7211-7566-467B-8208-D40C4F352D1B}" srcOrd="2" destOrd="0" presId="urn:microsoft.com/office/officeart/2005/8/layout/vList2"/>
    <dgm:cxn modelId="{646709E9-5C92-4907-8A90-2A8CC5563B76}" type="presParOf" srcId="{4D9BD4AE-74DC-44BA-9F69-85FABA20C572}" destId="{C7BB4AF1-80E3-4560-86F7-5282352DBD81}" srcOrd="3" destOrd="0" presId="urn:microsoft.com/office/officeart/2005/8/layout/vList2"/>
    <dgm:cxn modelId="{A7FDB7A6-A9B2-4C3C-974E-079D63251740}" type="presParOf" srcId="{4D9BD4AE-74DC-44BA-9F69-85FABA20C572}" destId="{BAA865D0-E75F-41D6-B7BF-72F7CE276559}" srcOrd="4" destOrd="0" presId="urn:microsoft.com/office/officeart/2005/8/layout/vList2"/>
    <dgm:cxn modelId="{6D278904-CB3F-4A9B-B8B6-3796C5D83C62}" type="presParOf" srcId="{4D9BD4AE-74DC-44BA-9F69-85FABA20C572}" destId="{A299AFC3-520C-43E7-BD34-C3723561E880}" srcOrd="5" destOrd="0" presId="urn:microsoft.com/office/officeart/2005/8/layout/vList2"/>
    <dgm:cxn modelId="{7316B17C-B276-412F-8E9C-0D8105C4A8A6}" type="presParOf" srcId="{4D9BD4AE-74DC-44BA-9F69-85FABA20C572}" destId="{DE388226-7AFC-4AA4-9D89-BE4E412784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845B6-C2D5-4AAF-81BA-BE0992C95D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8AEBEC50-516D-4273-A42F-D36AB80BB3AE}">
      <dgm:prSet phldrT="[Text]" custT="1"/>
      <dgm:spPr/>
      <dgm:t>
        <a:bodyPr/>
        <a:lstStyle/>
        <a:p>
          <a:pPr algn="ctr"/>
          <a:r>
            <a:rPr lang="en-PH" sz="2200"/>
            <a:t>Gown or waterproof apron</a:t>
          </a:r>
        </a:p>
      </dgm:t>
    </dgm:pt>
    <dgm:pt modelId="{C6D90B91-E26E-4D43-BFF5-B6A4DF52172E}" type="parTrans" cxnId="{B4CED25C-A992-4E3F-8A54-AB51009E7D30}">
      <dgm:prSet/>
      <dgm:spPr/>
      <dgm:t>
        <a:bodyPr/>
        <a:lstStyle/>
        <a:p>
          <a:pPr algn="ctr"/>
          <a:endParaRPr lang="en-PH" sz="2200"/>
        </a:p>
      </dgm:t>
    </dgm:pt>
    <dgm:pt modelId="{A446E2B0-DBBD-487F-BA6C-894DB3FAABE9}" type="sibTrans" cxnId="{B4CED25C-A992-4E3F-8A54-AB51009E7D30}">
      <dgm:prSet/>
      <dgm:spPr/>
      <dgm:t>
        <a:bodyPr/>
        <a:lstStyle/>
        <a:p>
          <a:pPr algn="ctr"/>
          <a:endParaRPr lang="en-PH" sz="2200"/>
        </a:p>
      </dgm:t>
    </dgm:pt>
    <dgm:pt modelId="{48E7972D-9C74-42EE-9F07-1C861249E6A2}">
      <dgm:prSet phldrT="[Text]" custT="1"/>
      <dgm:spPr/>
      <dgm:t>
        <a:bodyPr/>
        <a:lstStyle/>
        <a:p>
          <a:pPr algn="ctr"/>
          <a:r>
            <a:rPr lang="en-PH" sz="2200"/>
            <a:t>Surgical mask or respirator</a:t>
          </a:r>
        </a:p>
      </dgm:t>
    </dgm:pt>
    <dgm:pt modelId="{FD759927-D290-4110-876F-B2D5BD5325D2}" type="parTrans" cxnId="{FEC0851F-0D9C-4FF3-BC73-29118AE9AA10}">
      <dgm:prSet/>
      <dgm:spPr/>
      <dgm:t>
        <a:bodyPr/>
        <a:lstStyle/>
        <a:p>
          <a:pPr algn="ctr"/>
          <a:endParaRPr lang="en-PH" sz="2200"/>
        </a:p>
      </dgm:t>
    </dgm:pt>
    <dgm:pt modelId="{57D802FB-7940-4E62-AF86-C6A80E09D62A}" type="sibTrans" cxnId="{FEC0851F-0D9C-4FF3-BC73-29118AE9AA10}">
      <dgm:prSet/>
      <dgm:spPr/>
      <dgm:t>
        <a:bodyPr/>
        <a:lstStyle/>
        <a:p>
          <a:pPr algn="ctr"/>
          <a:endParaRPr lang="en-PH" sz="2200"/>
        </a:p>
      </dgm:t>
    </dgm:pt>
    <dgm:pt modelId="{49F45AAF-5067-4687-8659-CA8CCA511B04}">
      <dgm:prSet phldrT="[Text]" custT="1"/>
      <dgm:spPr/>
      <dgm:t>
        <a:bodyPr/>
        <a:lstStyle/>
        <a:p>
          <a:pPr algn="ctr"/>
          <a:r>
            <a:rPr lang="en-PH" sz="2200"/>
            <a:t>Goggles or face shield</a:t>
          </a:r>
        </a:p>
      </dgm:t>
    </dgm:pt>
    <dgm:pt modelId="{80FB9F55-3E6C-4C0D-A179-4E62C7A53CB9}" type="parTrans" cxnId="{6FE40049-9276-4E4C-9D1F-C2404369FD04}">
      <dgm:prSet/>
      <dgm:spPr/>
      <dgm:t>
        <a:bodyPr/>
        <a:lstStyle/>
        <a:p>
          <a:pPr algn="ctr"/>
          <a:endParaRPr lang="en-PH" sz="2200"/>
        </a:p>
      </dgm:t>
    </dgm:pt>
    <dgm:pt modelId="{C9DFF2E3-FA24-42EB-AA82-84DE0DC9CBED}" type="sibTrans" cxnId="{6FE40049-9276-4E4C-9D1F-C2404369FD04}">
      <dgm:prSet/>
      <dgm:spPr/>
      <dgm:t>
        <a:bodyPr/>
        <a:lstStyle/>
        <a:p>
          <a:pPr algn="ctr"/>
          <a:endParaRPr lang="en-PH" sz="2200"/>
        </a:p>
      </dgm:t>
    </dgm:pt>
    <dgm:pt modelId="{FE54791A-D09B-459A-A1BD-2A76EF2841DD}">
      <dgm:prSet phldrT="[Text]" custT="1"/>
      <dgm:spPr/>
      <dgm:t>
        <a:bodyPr/>
        <a:lstStyle/>
        <a:p>
          <a:pPr algn="ctr"/>
          <a:r>
            <a:rPr lang="en-PH" sz="2200"/>
            <a:t>Gloves</a:t>
          </a:r>
        </a:p>
      </dgm:t>
    </dgm:pt>
    <dgm:pt modelId="{3E92D714-A945-4A1F-8402-61FE31A17957}" type="parTrans" cxnId="{2102B01B-5BC5-489C-9144-E36230C593A8}">
      <dgm:prSet/>
      <dgm:spPr/>
      <dgm:t>
        <a:bodyPr/>
        <a:lstStyle/>
        <a:p>
          <a:pPr algn="ctr"/>
          <a:endParaRPr lang="en-PH" sz="2200"/>
        </a:p>
      </dgm:t>
    </dgm:pt>
    <dgm:pt modelId="{541A8EE0-ED26-4D42-BDCA-EFBBB9F17CB5}" type="sibTrans" cxnId="{2102B01B-5BC5-489C-9144-E36230C593A8}">
      <dgm:prSet/>
      <dgm:spPr/>
      <dgm:t>
        <a:bodyPr/>
        <a:lstStyle/>
        <a:p>
          <a:pPr algn="ctr"/>
          <a:endParaRPr lang="en-PH" sz="2200"/>
        </a:p>
      </dgm:t>
    </dgm:pt>
    <dgm:pt modelId="{67EB8C2C-E28C-4ED1-B756-C5A70D665AEE}" type="pres">
      <dgm:prSet presAssocID="{D41845B6-C2D5-4AAF-81BA-BE0992C95D4D}" presName="Name0" presStyleCnt="0">
        <dgm:presLayoutVars>
          <dgm:dir/>
          <dgm:animLvl val="lvl"/>
          <dgm:resizeHandles val="exact"/>
        </dgm:presLayoutVars>
      </dgm:prSet>
      <dgm:spPr/>
    </dgm:pt>
    <dgm:pt modelId="{9A9FF158-A0F0-47BB-9E3B-40D3324D9A8C}" type="pres">
      <dgm:prSet presAssocID="{8AEBEC50-516D-4273-A42F-D36AB80BB3A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486691-0B9D-46BE-B5B9-C7DED507B743}" type="pres">
      <dgm:prSet presAssocID="{A446E2B0-DBBD-487F-BA6C-894DB3FAABE9}" presName="parTxOnlySpace" presStyleCnt="0"/>
      <dgm:spPr/>
    </dgm:pt>
    <dgm:pt modelId="{5C16B134-0305-4E70-B1B5-D679063FE64C}" type="pres">
      <dgm:prSet presAssocID="{48E7972D-9C74-42EE-9F07-1C861249E6A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F8B9ED-F257-4FCF-BD69-BAEB9E69B76C}" type="pres">
      <dgm:prSet presAssocID="{57D802FB-7940-4E62-AF86-C6A80E09D62A}" presName="parTxOnlySpace" presStyleCnt="0"/>
      <dgm:spPr/>
    </dgm:pt>
    <dgm:pt modelId="{51CC133B-8C38-4E01-A60B-2F60BF5A4542}" type="pres">
      <dgm:prSet presAssocID="{49F45AAF-5067-4687-8659-CA8CCA511B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7E11FFD-44FC-42E9-B19E-F2FD94958127}" type="pres">
      <dgm:prSet presAssocID="{C9DFF2E3-FA24-42EB-AA82-84DE0DC9CBED}" presName="parTxOnlySpace" presStyleCnt="0"/>
      <dgm:spPr/>
    </dgm:pt>
    <dgm:pt modelId="{84BD7D42-6A75-4358-9E11-7B88E21D425B}" type="pres">
      <dgm:prSet presAssocID="{FE54791A-D09B-459A-A1BD-2A76EF2841D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102B01B-5BC5-489C-9144-E36230C593A8}" srcId="{D41845B6-C2D5-4AAF-81BA-BE0992C95D4D}" destId="{FE54791A-D09B-459A-A1BD-2A76EF2841DD}" srcOrd="3" destOrd="0" parTransId="{3E92D714-A945-4A1F-8402-61FE31A17957}" sibTransId="{541A8EE0-ED26-4D42-BDCA-EFBBB9F17CB5}"/>
    <dgm:cxn modelId="{FEC0851F-0D9C-4FF3-BC73-29118AE9AA10}" srcId="{D41845B6-C2D5-4AAF-81BA-BE0992C95D4D}" destId="{48E7972D-9C74-42EE-9F07-1C861249E6A2}" srcOrd="1" destOrd="0" parTransId="{FD759927-D290-4110-876F-B2D5BD5325D2}" sibTransId="{57D802FB-7940-4E62-AF86-C6A80E09D62A}"/>
    <dgm:cxn modelId="{6CB95128-386F-4306-A257-E274CEA678B5}" type="presOf" srcId="{8AEBEC50-516D-4273-A42F-D36AB80BB3AE}" destId="{9A9FF158-A0F0-47BB-9E3B-40D3324D9A8C}" srcOrd="0" destOrd="0" presId="urn:microsoft.com/office/officeart/2005/8/layout/chevron1"/>
    <dgm:cxn modelId="{88958832-32E8-4A99-B76A-DDCA3FE71D2E}" type="presOf" srcId="{D41845B6-C2D5-4AAF-81BA-BE0992C95D4D}" destId="{67EB8C2C-E28C-4ED1-B756-C5A70D665AEE}" srcOrd="0" destOrd="0" presId="urn:microsoft.com/office/officeart/2005/8/layout/chevron1"/>
    <dgm:cxn modelId="{B4CED25C-A992-4E3F-8A54-AB51009E7D30}" srcId="{D41845B6-C2D5-4AAF-81BA-BE0992C95D4D}" destId="{8AEBEC50-516D-4273-A42F-D36AB80BB3AE}" srcOrd="0" destOrd="0" parTransId="{C6D90B91-E26E-4D43-BFF5-B6A4DF52172E}" sibTransId="{A446E2B0-DBBD-487F-BA6C-894DB3FAABE9}"/>
    <dgm:cxn modelId="{6FE40049-9276-4E4C-9D1F-C2404369FD04}" srcId="{D41845B6-C2D5-4AAF-81BA-BE0992C95D4D}" destId="{49F45AAF-5067-4687-8659-CA8CCA511B04}" srcOrd="2" destOrd="0" parTransId="{80FB9F55-3E6C-4C0D-A179-4E62C7A53CB9}" sibTransId="{C9DFF2E3-FA24-42EB-AA82-84DE0DC9CBED}"/>
    <dgm:cxn modelId="{1B430286-7044-4B97-97B6-C615D0AD6F25}" type="presOf" srcId="{48E7972D-9C74-42EE-9F07-1C861249E6A2}" destId="{5C16B134-0305-4E70-B1B5-D679063FE64C}" srcOrd="0" destOrd="0" presId="urn:microsoft.com/office/officeart/2005/8/layout/chevron1"/>
    <dgm:cxn modelId="{7887129E-C1F7-43C9-BEB8-CF069B51E06D}" type="presOf" srcId="{49F45AAF-5067-4687-8659-CA8CCA511B04}" destId="{51CC133B-8C38-4E01-A60B-2F60BF5A4542}" srcOrd="0" destOrd="0" presId="urn:microsoft.com/office/officeart/2005/8/layout/chevron1"/>
    <dgm:cxn modelId="{BF229FFE-223A-4121-96C3-F53A08F09D3C}" type="presOf" srcId="{FE54791A-D09B-459A-A1BD-2A76EF2841DD}" destId="{84BD7D42-6A75-4358-9E11-7B88E21D425B}" srcOrd="0" destOrd="0" presId="urn:microsoft.com/office/officeart/2005/8/layout/chevron1"/>
    <dgm:cxn modelId="{7BC13828-1A4B-4E9E-BD4E-2E30F8299198}" type="presParOf" srcId="{67EB8C2C-E28C-4ED1-B756-C5A70D665AEE}" destId="{9A9FF158-A0F0-47BB-9E3B-40D3324D9A8C}" srcOrd="0" destOrd="0" presId="urn:microsoft.com/office/officeart/2005/8/layout/chevron1"/>
    <dgm:cxn modelId="{1733D970-834B-4848-8007-0D8CF6C5F2AD}" type="presParOf" srcId="{67EB8C2C-E28C-4ED1-B756-C5A70D665AEE}" destId="{AE486691-0B9D-46BE-B5B9-C7DED507B743}" srcOrd="1" destOrd="0" presId="urn:microsoft.com/office/officeart/2005/8/layout/chevron1"/>
    <dgm:cxn modelId="{7F5D2A2A-1534-41E3-B123-09E39D8E942A}" type="presParOf" srcId="{67EB8C2C-E28C-4ED1-B756-C5A70D665AEE}" destId="{5C16B134-0305-4E70-B1B5-D679063FE64C}" srcOrd="2" destOrd="0" presId="urn:microsoft.com/office/officeart/2005/8/layout/chevron1"/>
    <dgm:cxn modelId="{27D24F22-5072-429C-8F6B-8785261A4D73}" type="presParOf" srcId="{67EB8C2C-E28C-4ED1-B756-C5A70D665AEE}" destId="{56F8B9ED-F257-4FCF-BD69-BAEB9E69B76C}" srcOrd="3" destOrd="0" presId="urn:microsoft.com/office/officeart/2005/8/layout/chevron1"/>
    <dgm:cxn modelId="{9EBD02DB-AAEF-4FBD-A6F5-F734AAA5CCBF}" type="presParOf" srcId="{67EB8C2C-E28C-4ED1-B756-C5A70D665AEE}" destId="{51CC133B-8C38-4E01-A60B-2F60BF5A4542}" srcOrd="4" destOrd="0" presId="urn:microsoft.com/office/officeart/2005/8/layout/chevron1"/>
    <dgm:cxn modelId="{E05FE4B7-A43D-4D7A-9983-40FF1ECC7E9C}" type="presParOf" srcId="{67EB8C2C-E28C-4ED1-B756-C5A70D665AEE}" destId="{97E11FFD-44FC-42E9-B19E-F2FD94958127}" srcOrd="5" destOrd="0" presId="urn:microsoft.com/office/officeart/2005/8/layout/chevron1"/>
    <dgm:cxn modelId="{8B85AD1D-B73F-4A98-95B9-EA02583E3799}" type="presParOf" srcId="{67EB8C2C-E28C-4ED1-B756-C5A70D665AEE}" destId="{84BD7D42-6A75-4358-9E11-7B88E21D425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4EEB3F-30D9-448E-8012-1A5E6CD7B0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4DD2730C-E157-4D83-95E5-710D0EBD722C}">
      <dgm:prSet phldrT="[Text]" custT="1"/>
      <dgm:spPr/>
      <dgm:t>
        <a:bodyPr/>
        <a:lstStyle/>
        <a:p>
          <a:pPr algn="ctr"/>
          <a:r>
            <a:rPr lang="en-PH" sz="2200"/>
            <a:t>Gloves</a:t>
          </a:r>
        </a:p>
      </dgm:t>
    </dgm:pt>
    <dgm:pt modelId="{A40827B1-9844-43AC-AF98-607FF78A658A}" type="parTrans" cxnId="{035E5917-9113-4F74-8F2F-74D2736089F8}">
      <dgm:prSet/>
      <dgm:spPr/>
      <dgm:t>
        <a:bodyPr/>
        <a:lstStyle/>
        <a:p>
          <a:pPr algn="ctr"/>
          <a:endParaRPr lang="en-PH" sz="2200"/>
        </a:p>
      </dgm:t>
    </dgm:pt>
    <dgm:pt modelId="{C2912141-F312-4FF8-91B2-BAD8F6EED168}" type="sibTrans" cxnId="{035E5917-9113-4F74-8F2F-74D2736089F8}">
      <dgm:prSet/>
      <dgm:spPr/>
      <dgm:t>
        <a:bodyPr/>
        <a:lstStyle/>
        <a:p>
          <a:pPr algn="ctr"/>
          <a:endParaRPr lang="en-PH" sz="2200"/>
        </a:p>
      </dgm:t>
    </dgm:pt>
    <dgm:pt modelId="{FD904107-9318-401B-91AC-047AA156966E}">
      <dgm:prSet phldrT="[Text]" custT="1"/>
      <dgm:spPr/>
      <dgm:t>
        <a:bodyPr/>
        <a:lstStyle/>
        <a:p>
          <a:pPr algn="ctr"/>
          <a:r>
            <a:rPr lang="en-PH" sz="2200"/>
            <a:t>Goggles or face shield</a:t>
          </a:r>
        </a:p>
      </dgm:t>
    </dgm:pt>
    <dgm:pt modelId="{E24E1919-6565-4310-A85B-9CA28EFE688D}" type="parTrans" cxnId="{D2D1786A-03ED-4B2C-B413-D86555BDF404}">
      <dgm:prSet/>
      <dgm:spPr/>
      <dgm:t>
        <a:bodyPr/>
        <a:lstStyle/>
        <a:p>
          <a:pPr algn="ctr"/>
          <a:endParaRPr lang="en-PH" sz="2200"/>
        </a:p>
      </dgm:t>
    </dgm:pt>
    <dgm:pt modelId="{E2C99770-24CB-4746-A616-7464FEE02220}" type="sibTrans" cxnId="{D2D1786A-03ED-4B2C-B413-D86555BDF404}">
      <dgm:prSet/>
      <dgm:spPr/>
      <dgm:t>
        <a:bodyPr/>
        <a:lstStyle/>
        <a:p>
          <a:pPr algn="ctr"/>
          <a:endParaRPr lang="en-PH" sz="2200"/>
        </a:p>
      </dgm:t>
    </dgm:pt>
    <dgm:pt modelId="{025DD2C3-53FC-4A9E-9C8A-4AA02B651C82}">
      <dgm:prSet phldrT="[Text]" custT="1"/>
      <dgm:spPr/>
      <dgm:t>
        <a:bodyPr/>
        <a:lstStyle/>
        <a:p>
          <a:pPr algn="ctr"/>
          <a:r>
            <a:rPr lang="en-PH" sz="2200"/>
            <a:t>Waterproof apron or gown</a:t>
          </a:r>
        </a:p>
      </dgm:t>
    </dgm:pt>
    <dgm:pt modelId="{2855C286-34D1-4C50-A151-CC7B6BD38C95}" type="parTrans" cxnId="{0918A200-57E6-4C7F-8EEC-31CAFF945E8D}">
      <dgm:prSet/>
      <dgm:spPr/>
      <dgm:t>
        <a:bodyPr/>
        <a:lstStyle/>
        <a:p>
          <a:pPr algn="ctr"/>
          <a:endParaRPr lang="en-PH" sz="2200"/>
        </a:p>
      </dgm:t>
    </dgm:pt>
    <dgm:pt modelId="{5A41F1A8-62B0-49FE-996E-1B4020C3863A}" type="sibTrans" cxnId="{0918A200-57E6-4C7F-8EEC-31CAFF945E8D}">
      <dgm:prSet/>
      <dgm:spPr/>
      <dgm:t>
        <a:bodyPr/>
        <a:lstStyle/>
        <a:p>
          <a:pPr algn="ctr"/>
          <a:endParaRPr lang="en-PH" sz="2200"/>
        </a:p>
      </dgm:t>
    </dgm:pt>
    <dgm:pt modelId="{A489A5C6-6DFA-4344-8F0B-70D69C4C7CCC}">
      <dgm:prSet phldrT="[Text]" custT="1"/>
      <dgm:spPr/>
      <dgm:t>
        <a:bodyPr/>
        <a:lstStyle/>
        <a:p>
          <a:pPr algn="ctr"/>
          <a:r>
            <a:rPr lang="en-PH" sz="2200"/>
            <a:t>Surgical mask or respirator</a:t>
          </a:r>
        </a:p>
      </dgm:t>
    </dgm:pt>
    <dgm:pt modelId="{E2A3CCA5-4C62-4361-83B9-E1D8EC827521}" type="parTrans" cxnId="{1118C69E-6236-42E5-87A0-DA4C542D021D}">
      <dgm:prSet/>
      <dgm:spPr/>
      <dgm:t>
        <a:bodyPr/>
        <a:lstStyle/>
        <a:p>
          <a:pPr algn="ctr"/>
          <a:endParaRPr lang="en-PH" sz="2200"/>
        </a:p>
      </dgm:t>
    </dgm:pt>
    <dgm:pt modelId="{A01D8EEB-8CDE-42E4-8A32-A5D5B791B58E}" type="sibTrans" cxnId="{1118C69E-6236-42E5-87A0-DA4C542D021D}">
      <dgm:prSet/>
      <dgm:spPr/>
      <dgm:t>
        <a:bodyPr/>
        <a:lstStyle/>
        <a:p>
          <a:pPr algn="ctr"/>
          <a:endParaRPr lang="en-PH" sz="2200"/>
        </a:p>
      </dgm:t>
    </dgm:pt>
    <dgm:pt modelId="{633A9691-55A7-4562-9017-F6D6F71E59C2}" type="pres">
      <dgm:prSet presAssocID="{0D4EEB3F-30D9-448E-8012-1A5E6CD7B04D}" presName="Name0" presStyleCnt="0">
        <dgm:presLayoutVars>
          <dgm:dir/>
          <dgm:animLvl val="lvl"/>
          <dgm:resizeHandles val="exact"/>
        </dgm:presLayoutVars>
      </dgm:prSet>
      <dgm:spPr/>
    </dgm:pt>
    <dgm:pt modelId="{DB6F21EE-786F-403F-9219-28B215193584}" type="pres">
      <dgm:prSet presAssocID="{4DD2730C-E157-4D83-95E5-710D0EBD722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9B68768-2452-43F0-BC4C-7FB45E0F5548}" type="pres">
      <dgm:prSet presAssocID="{C2912141-F312-4FF8-91B2-BAD8F6EED168}" presName="parTxOnlySpace" presStyleCnt="0"/>
      <dgm:spPr/>
    </dgm:pt>
    <dgm:pt modelId="{519668C6-E0B2-4F77-BA32-2F4DE20F39B8}" type="pres">
      <dgm:prSet presAssocID="{FD904107-9318-401B-91AC-047AA156966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ADE2C9-3B83-4B47-87E1-F671E07C0270}" type="pres">
      <dgm:prSet presAssocID="{E2C99770-24CB-4746-A616-7464FEE02220}" presName="parTxOnlySpace" presStyleCnt="0"/>
      <dgm:spPr/>
    </dgm:pt>
    <dgm:pt modelId="{11218C6C-E751-41DF-8E97-1B35E961B070}" type="pres">
      <dgm:prSet presAssocID="{025DD2C3-53FC-4A9E-9C8A-4AA02B651C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F0BEF2F-A692-4B33-9BE4-C2257A9994BB}" type="pres">
      <dgm:prSet presAssocID="{5A41F1A8-62B0-49FE-996E-1B4020C3863A}" presName="parTxOnlySpace" presStyleCnt="0"/>
      <dgm:spPr/>
    </dgm:pt>
    <dgm:pt modelId="{DF7CDB12-1592-48BC-BEF5-EFEC34D37C4B}" type="pres">
      <dgm:prSet presAssocID="{A489A5C6-6DFA-4344-8F0B-70D69C4C7CCC}" presName="parTxOnly" presStyleLbl="node1" presStyleIdx="3" presStyleCnt="4" custLinFactNeighborX="1956">
        <dgm:presLayoutVars>
          <dgm:chMax val="0"/>
          <dgm:chPref val="0"/>
          <dgm:bulletEnabled val="1"/>
        </dgm:presLayoutVars>
      </dgm:prSet>
      <dgm:spPr/>
    </dgm:pt>
  </dgm:ptLst>
  <dgm:cxnLst>
    <dgm:cxn modelId="{0918A200-57E6-4C7F-8EEC-31CAFF945E8D}" srcId="{0D4EEB3F-30D9-448E-8012-1A5E6CD7B04D}" destId="{025DD2C3-53FC-4A9E-9C8A-4AA02B651C82}" srcOrd="2" destOrd="0" parTransId="{2855C286-34D1-4C50-A151-CC7B6BD38C95}" sibTransId="{5A41F1A8-62B0-49FE-996E-1B4020C3863A}"/>
    <dgm:cxn modelId="{A7E31009-71F5-4032-AF5E-28101ACBDCFA}" type="presOf" srcId="{FD904107-9318-401B-91AC-047AA156966E}" destId="{519668C6-E0B2-4F77-BA32-2F4DE20F39B8}" srcOrd="0" destOrd="0" presId="urn:microsoft.com/office/officeart/2005/8/layout/chevron1"/>
    <dgm:cxn modelId="{035E5917-9113-4F74-8F2F-74D2736089F8}" srcId="{0D4EEB3F-30D9-448E-8012-1A5E6CD7B04D}" destId="{4DD2730C-E157-4D83-95E5-710D0EBD722C}" srcOrd="0" destOrd="0" parTransId="{A40827B1-9844-43AC-AF98-607FF78A658A}" sibTransId="{C2912141-F312-4FF8-91B2-BAD8F6EED168}"/>
    <dgm:cxn modelId="{C033DC3A-E89A-40B9-87B1-ECE96CD6F509}" type="presOf" srcId="{025DD2C3-53FC-4A9E-9C8A-4AA02B651C82}" destId="{11218C6C-E751-41DF-8E97-1B35E961B070}" srcOrd="0" destOrd="0" presId="urn:microsoft.com/office/officeart/2005/8/layout/chevron1"/>
    <dgm:cxn modelId="{D2D1786A-03ED-4B2C-B413-D86555BDF404}" srcId="{0D4EEB3F-30D9-448E-8012-1A5E6CD7B04D}" destId="{FD904107-9318-401B-91AC-047AA156966E}" srcOrd="1" destOrd="0" parTransId="{E24E1919-6565-4310-A85B-9CA28EFE688D}" sibTransId="{E2C99770-24CB-4746-A616-7464FEE02220}"/>
    <dgm:cxn modelId="{1118C69E-6236-42E5-87A0-DA4C542D021D}" srcId="{0D4EEB3F-30D9-448E-8012-1A5E6CD7B04D}" destId="{A489A5C6-6DFA-4344-8F0B-70D69C4C7CCC}" srcOrd="3" destOrd="0" parTransId="{E2A3CCA5-4C62-4361-83B9-E1D8EC827521}" sibTransId="{A01D8EEB-8CDE-42E4-8A32-A5D5B791B58E}"/>
    <dgm:cxn modelId="{DB2472A4-409B-4FC7-9B6C-1DC6A6F8A9B9}" type="presOf" srcId="{4DD2730C-E157-4D83-95E5-710D0EBD722C}" destId="{DB6F21EE-786F-403F-9219-28B215193584}" srcOrd="0" destOrd="0" presId="urn:microsoft.com/office/officeart/2005/8/layout/chevron1"/>
    <dgm:cxn modelId="{AECA33DA-3190-4C01-B6E8-745F8D89601F}" type="presOf" srcId="{0D4EEB3F-30D9-448E-8012-1A5E6CD7B04D}" destId="{633A9691-55A7-4562-9017-F6D6F71E59C2}" srcOrd="0" destOrd="0" presId="urn:microsoft.com/office/officeart/2005/8/layout/chevron1"/>
    <dgm:cxn modelId="{DF32DDDB-E646-4DC8-9B18-06ECE8935A4D}" type="presOf" srcId="{A489A5C6-6DFA-4344-8F0B-70D69C4C7CCC}" destId="{DF7CDB12-1592-48BC-BEF5-EFEC34D37C4B}" srcOrd="0" destOrd="0" presId="urn:microsoft.com/office/officeart/2005/8/layout/chevron1"/>
    <dgm:cxn modelId="{C27B807F-D252-42A6-AD28-56202466261D}" type="presParOf" srcId="{633A9691-55A7-4562-9017-F6D6F71E59C2}" destId="{DB6F21EE-786F-403F-9219-28B215193584}" srcOrd="0" destOrd="0" presId="urn:microsoft.com/office/officeart/2005/8/layout/chevron1"/>
    <dgm:cxn modelId="{D8068010-AE12-4AF0-BB65-777C57404129}" type="presParOf" srcId="{633A9691-55A7-4562-9017-F6D6F71E59C2}" destId="{B9B68768-2452-43F0-BC4C-7FB45E0F5548}" srcOrd="1" destOrd="0" presId="urn:microsoft.com/office/officeart/2005/8/layout/chevron1"/>
    <dgm:cxn modelId="{D78181F1-C3AB-4864-BBAD-8FCD58A0F439}" type="presParOf" srcId="{633A9691-55A7-4562-9017-F6D6F71E59C2}" destId="{519668C6-E0B2-4F77-BA32-2F4DE20F39B8}" srcOrd="2" destOrd="0" presId="urn:microsoft.com/office/officeart/2005/8/layout/chevron1"/>
    <dgm:cxn modelId="{A131C483-2A37-47BF-A9BD-E306735B2847}" type="presParOf" srcId="{633A9691-55A7-4562-9017-F6D6F71E59C2}" destId="{3AADE2C9-3B83-4B47-87E1-F671E07C0270}" srcOrd="3" destOrd="0" presId="urn:microsoft.com/office/officeart/2005/8/layout/chevron1"/>
    <dgm:cxn modelId="{322A67FD-898C-4227-B7BD-2D6A51A7D2D2}" type="presParOf" srcId="{633A9691-55A7-4562-9017-F6D6F71E59C2}" destId="{11218C6C-E751-41DF-8E97-1B35E961B070}" srcOrd="4" destOrd="0" presId="urn:microsoft.com/office/officeart/2005/8/layout/chevron1"/>
    <dgm:cxn modelId="{7C8239A9-7C36-4B5C-9333-E99481F23675}" type="presParOf" srcId="{633A9691-55A7-4562-9017-F6D6F71E59C2}" destId="{BF0BEF2F-A692-4B33-9BE4-C2257A9994BB}" srcOrd="5" destOrd="0" presId="urn:microsoft.com/office/officeart/2005/8/layout/chevron1"/>
    <dgm:cxn modelId="{605EA0FC-A96F-4A9A-AD87-A13A6DEFC3D0}" type="presParOf" srcId="{633A9691-55A7-4562-9017-F6D6F71E59C2}" destId="{DF7CDB12-1592-48BC-BEF5-EFEC34D37C4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Perform the necessary hand hygiene</a:t>
          </a:r>
          <a:r>
            <a:rPr lang="en-AU" sz="2200" dirty="0"/>
            <a:t>. </a:t>
          </a:r>
          <a:endParaRPr lang="en-GB" sz="2200" dirty="0"/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Fit gloves and adjust the cuffs. If necessary, extend to cover the wrist of your gown.  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2" custScaleX="28347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2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2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Grip the cuffs of one glove. Peel the glove away from you by pulling it inside out.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Remove the other one by sliding the fingers of the </a:t>
          </a:r>
          <a:r>
            <a:rPr lang="en-AU" sz="2200" dirty="0" err="1">
              <a:solidFill>
                <a:schemeClr val="tx1">
                  <a:lumMod val="75000"/>
                  <a:lumOff val="25000"/>
                </a:schemeClr>
              </a:solidFill>
            </a:rPr>
            <a:t>ungloved</a:t>
          </a: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 hand under the glove</a:t>
          </a:r>
          <a:r>
            <a:rPr lang="en-AU" sz="2200" dirty="0"/>
            <a:t>.</a:t>
          </a:r>
          <a:endParaRPr lang="en-GB" sz="2200" dirty="0"/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218AD3B4-8A80-B142-9E32-8BE7DFA63F4B}">
      <dgm:prSet phldrT="[Text]" custT="1"/>
      <dgm:spPr/>
      <dgm:t>
        <a:bodyPr/>
        <a:lstStyle/>
        <a:p>
          <a:pPr algn="ctr"/>
          <a:r>
            <a:rPr lang="en-GB" sz="2200"/>
            <a:t>3</a:t>
          </a:r>
        </a:p>
      </dgm:t>
    </dgm:pt>
    <dgm:pt modelId="{51D9D822-4B9C-BE4D-8EEA-9381819F1291}" type="par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B3095A23-397A-CE4A-B06B-90200F29F89E}" type="sib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4B5E623D-4D83-4E4C-8F32-951799B1D6A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3954576-30F5-244B-90E2-DCEA0E2C07B6}" type="par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A547C924-BF9D-8348-989D-DC8FF5BAACB0}" type="sib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E38F7849-D93C-3442-A949-2366727D82BA}">
      <dgm:prSet phldrT="[Text]" custT="1"/>
      <dgm:spPr/>
      <dgm:t>
        <a:bodyPr/>
        <a:lstStyle/>
        <a:p>
          <a:pPr algn="ctr"/>
          <a:r>
            <a:rPr lang="en-GB" sz="2200"/>
            <a:t>4</a:t>
          </a:r>
        </a:p>
      </dgm:t>
    </dgm:pt>
    <dgm:pt modelId="{255C56B2-C689-FE4C-8B2D-32926072B9EA}" type="par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7B8A8D9A-7E19-A74A-8715-7016FEF55B83}" type="sib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B8A9C7FC-504D-D746-9ED3-F03DE5E537FB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CF93C2E-0825-9848-9156-39FA05D476B2}" type="par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1EE62642-5F21-0E4F-A580-2B11E5A7FBA2}" type="sib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4" custScaleX="29372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4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4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4">
        <dgm:presLayoutVars>
          <dgm:bulletEnabled val="1"/>
        </dgm:presLayoutVars>
      </dgm:prSet>
      <dgm:spPr/>
    </dgm:pt>
    <dgm:pt modelId="{29532652-43AF-264F-895B-6EBE84C10374}" type="pres">
      <dgm:prSet presAssocID="{3DE214C8-78FD-0F4E-AA25-9DAAF553B632}" presName="sp" presStyleCnt="0"/>
      <dgm:spPr/>
    </dgm:pt>
    <dgm:pt modelId="{52786088-3790-614D-9525-D11C99E92D0B}" type="pres">
      <dgm:prSet presAssocID="{218AD3B4-8A80-B142-9E32-8BE7DFA63F4B}" presName="linNode" presStyleCnt="0"/>
      <dgm:spPr/>
    </dgm:pt>
    <dgm:pt modelId="{642AD3DE-F5D3-B04D-8B13-EEE4CD5BC115}" type="pres">
      <dgm:prSet presAssocID="{218AD3B4-8A80-B142-9E32-8BE7DFA63F4B}" presName="parentText" presStyleLbl="node1" presStyleIdx="2" presStyleCnt="4" custScaleX="30568">
        <dgm:presLayoutVars>
          <dgm:chMax val="1"/>
          <dgm:bulletEnabled val="1"/>
        </dgm:presLayoutVars>
      </dgm:prSet>
      <dgm:spPr/>
    </dgm:pt>
    <dgm:pt modelId="{961874E6-C486-064F-B934-20EBF3504F88}" type="pres">
      <dgm:prSet presAssocID="{218AD3B4-8A80-B142-9E32-8BE7DFA63F4B}" presName="descendantText" presStyleLbl="alignAccFollowNode1" presStyleIdx="2" presStyleCnt="4">
        <dgm:presLayoutVars>
          <dgm:bulletEnabled val="1"/>
        </dgm:presLayoutVars>
      </dgm:prSet>
      <dgm:spPr/>
    </dgm:pt>
    <dgm:pt modelId="{7C6FCD38-865B-7D48-A4C1-074B5701EF81}" type="pres">
      <dgm:prSet presAssocID="{B3095A23-397A-CE4A-B06B-90200F29F89E}" presName="sp" presStyleCnt="0"/>
      <dgm:spPr/>
    </dgm:pt>
    <dgm:pt modelId="{4B681966-29EB-B74D-9238-95938B2D8BFD}" type="pres">
      <dgm:prSet presAssocID="{E38F7849-D93C-3442-A949-2366727D82BA}" presName="linNode" presStyleCnt="0"/>
      <dgm:spPr/>
    </dgm:pt>
    <dgm:pt modelId="{17A2B50A-186E-E144-94AB-85A01E0471AB}" type="pres">
      <dgm:prSet presAssocID="{E38F7849-D93C-3442-A949-2366727D82BA}" presName="parentText" presStyleLbl="node1" presStyleIdx="3" presStyleCnt="4" custScaleX="30568">
        <dgm:presLayoutVars>
          <dgm:chMax val="1"/>
          <dgm:bulletEnabled val="1"/>
        </dgm:presLayoutVars>
      </dgm:prSet>
      <dgm:spPr/>
    </dgm:pt>
    <dgm:pt modelId="{C94ADB3A-7F08-BD4E-85BF-F1E1F447DF12}" type="pres">
      <dgm:prSet presAssocID="{E38F7849-D93C-3442-A949-2366727D82B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FE54162D-0921-0A45-BEC5-986B7E0B0FA1}" srcId="{E38F7849-D93C-3442-A949-2366727D82BA}" destId="{B8A9C7FC-504D-D746-9ED3-F03DE5E537FB}" srcOrd="0" destOrd="0" parTransId="{DCF93C2E-0825-9848-9156-39FA05D476B2}" sibTransId="{1EE62642-5F21-0E4F-A580-2B11E5A7FBA2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2D31776-0F52-A04A-BEE0-1D525F098E4B}" type="presOf" srcId="{4B5E623D-4D83-4E4C-8F32-951799B1D6A5}" destId="{961874E6-C486-064F-B934-20EBF3504F88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93977191-717D-744D-8A40-64F70E6EA1DA}" srcId="{BB570B03-52EB-5041-80F4-63E09EBE8C98}" destId="{218AD3B4-8A80-B142-9E32-8BE7DFA63F4B}" srcOrd="2" destOrd="0" parTransId="{51D9D822-4B9C-BE4D-8EEA-9381819F1291}" sibTransId="{B3095A23-397A-CE4A-B06B-90200F29F89E}"/>
    <dgm:cxn modelId="{ED0CE895-B19D-C446-8CCA-78A154FC7006}" srcId="{218AD3B4-8A80-B142-9E32-8BE7DFA63F4B}" destId="{4B5E623D-4D83-4E4C-8F32-951799B1D6A5}" srcOrd="0" destOrd="0" parTransId="{03954576-30F5-244B-90E2-DCEA0E2C07B6}" sibTransId="{A547C924-BF9D-8348-989D-DC8FF5BAACB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AD18C4AE-CDEF-2440-87FA-89DFE28E947D}" type="presOf" srcId="{E38F7849-D93C-3442-A949-2366727D82BA}" destId="{17A2B50A-186E-E144-94AB-85A01E0471AB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675F2EB8-7D5D-A043-9343-BEF078AE2D58}" srcId="{BB570B03-52EB-5041-80F4-63E09EBE8C98}" destId="{E38F7849-D93C-3442-A949-2366727D82BA}" srcOrd="3" destOrd="0" parTransId="{255C56B2-C689-FE4C-8B2D-32926072B9EA}" sibTransId="{7B8A8D9A-7E19-A74A-8715-7016FEF55B83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C7B04BEE-1C3E-DE44-8C77-AE5B8FA80E12}" type="presOf" srcId="{218AD3B4-8A80-B142-9E32-8BE7DFA63F4B}" destId="{642AD3DE-F5D3-B04D-8B13-EEE4CD5BC115}" srcOrd="0" destOrd="0" presId="urn:microsoft.com/office/officeart/2005/8/layout/vList5"/>
    <dgm:cxn modelId="{E26B80F2-9ACF-7449-985D-7D2B837092C9}" type="presOf" srcId="{B8A9C7FC-504D-D746-9ED3-F03DE5E537FB}" destId="{C94ADB3A-7F08-BD4E-85BF-F1E1F447DF12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6F24F753-88BF-6949-B149-FDB65D5C4DBE}" type="presParOf" srcId="{44CD85A3-564F-CD45-A362-0A782AFAF511}" destId="{29532652-43AF-264F-895B-6EBE84C10374}" srcOrd="3" destOrd="0" presId="urn:microsoft.com/office/officeart/2005/8/layout/vList5"/>
    <dgm:cxn modelId="{82D8E4FD-37CC-F749-8C51-09F41B0DF819}" type="presParOf" srcId="{44CD85A3-564F-CD45-A362-0A782AFAF511}" destId="{52786088-3790-614D-9525-D11C99E92D0B}" srcOrd="4" destOrd="0" presId="urn:microsoft.com/office/officeart/2005/8/layout/vList5"/>
    <dgm:cxn modelId="{67D4FE9F-C42C-7942-A116-18BE26B96F4B}" type="presParOf" srcId="{52786088-3790-614D-9525-D11C99E92D0B}" destId="{642AD3DE-F5D3-B04D-8B13-EEE4CD5BC115}" srcOrd="0" destOrd="0" presId="urn:microsoft.com/office/officeart/2005/8/layout/vList5"/>
    <dgm:cxn modelId="{6D08D950-228C-1F49-A7CC-4FE6796ACAD1}" type="presParOf" srcId="{52786088-3790-614D-9525-D11C99E92D0B}" destId="{961874E6-C486-064F-B934-20EBF3504F88}" srcOrd="1" destOrd="0" presId="urn:microsoft.com/office/officeart/2005/8/layout/vList5"/>
    <dgm:cxn modelId="{CE7BAE14-4A5E-1549-B205-0C03D2CFF19B}" type="presParOf" srcId="{44CD85A3-564F-CD45-A362-0A782AFAF511}" destId="{7C6FCD38-865B-7D48-A4C1-074B5701EF81}" srcOrd="5" destOrd="0" presId="urn:microsoft.com/office/officeart/2005/8/layout/vList5"/>
    <dgm:cxn modelId="{DDEA9873-8C60-444C-891A-3253C21C17D3}" type="presParOf" srcId="{44CD85A3-564F-CD45-A362-0A782AFAF511}" destId="{4B681966-29EB-B74D-9238-95938B2D8BFD}" srcOrd="6" destOrd="0" presId="urn:microsoft.com/office/officeart/2005/8/layout/vList5"/>
    <dgm:cxn modelId="{C4219D41-7347-6F4D-A15E-4F15CC738CE2}" type="presParOf" srcId="{4B681966-29EB-B74D-9238-95938B2D8BFD}" destId="{17A2B50A-186E-E144-94AB-85A01E0471AB}" srcOrd="0" destOrd="0" presId="urn:microsoft.com/office/officeart/2005/8/layout/vList5"/>
    <dgm:cxn modelId="{CEEA30C4-61C5-A74D-8599-1B1791CCA823}" type="presParOf" srcId="{4B681966-29EB-B74D-9238-95938B2D8BFD}" destId="{C94ADB3A-7F08-BD4E-85BF-F1E1F447DF1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Put on the gown. Fully cover the torso from the neck to knees and arms to the end of your wrists. Wrap around the back.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Fasten the ties at the neck and the back.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51493E9C-1125-4448-81A8-6645692FD5BF}">
      <dgm:prSet phldrT="[Text]" custT="1"/>
      <dgm:spPr/>
      <dgm:t>
        <a:bodyPr/>
        <a:lstStyle/>
        <a:p>
          <a:pPr algn="ctr"/>
          <a:r>
            <a:rPr lang="en-GB" sz="2200"/>
            <a:t>3</a:t>
          </a:r>
        </a:p>
      </dgm:t>
    </dgm:pt>
    <dgm:pt modelId="{118F39BA-B9BA-D547-BC07-F198C8BDD115}" type="parTrans" cxnId="{178A319D-77D6-0B4F-996D-CDD31A4EE3D5}">
      <dgm:prSet/>
      <dgm:spPr/>
      <dgm:t>
        <a:bodyPr/>
        <a:lstStyle/>
        <a:p>
          <a:pPr algn="just"/>
          <a:endParaRPr lang="en-GB" sz="2200"/>
        </a:p>
      </dgm:t>
    </dgm:pt>
    <dgm:pt modelId="{AA6A5D2A-6AB6-5A45-A45D-08FD11F4EB87}" type="sibTrans" cxnId="{178A319D-77D6-0B4F-996D-CDD31A4EE3D5}">
      <dgm:prSet/>
      <dgm:spPr/>
      <dgm:t>
        <a:bodyPr/>
        <a:lstStyle/>
        <a:p>
          <a:pPr algn="just"/>
          <a:endParaRPr lang="en-GB" sz="2200"/>
        </a:p>
      </dgm:t>
    </dgm:pt>
    <dgm:pt modelId="{3236D1D7-6E5D-364B-B122-7972C951B5EA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Tuck your sleeves under the glove cuffs of the gown.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B49734D-EBB2-A04E-A90A-B32FCDA0E699}" type="parTrans" cxnId="{9F5D1880-3037-6F45-B6C3-056E02A55693}">
      <dgm:prSet/>
      <dgm:spPr/>
      <dgm:t>
        <a:bodyPr/>
        <a:lstStyle/>
        <a:p>
          <a:pPr algn="just"/>
          <a:endParaRPr lang="en-GB" sz="2200"/>
        </a:p>
      </dgm:t>
    </dgm:pt>
    <dgm:pt modelId="{B2A980B2-ABCE-E94E-B860-913A5FC46450}" type="sibTrans" cxnId="{9F5D1880-3037-6F45-B6C3-056E02A55693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3" custScaleX="29284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3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3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3">
        <dgm:presLayoutVars>
          <dgm:bulletEnabled val="1"/>
        </dgm:presLayoutVars>
      </dgm:prSet>
      <dgm:spPr/>
    </dgm:pt>
    <dgm:pt modelId="{1AD4E0C7-ABD6-FC4B-84E6-8042056AFDB9}" type="pres">
      <dgm:prSet presAssocID="{3DE214C8-78FD-0F4E-AA25-9DAAF553B632}" presName="sp" presStyleCnt="0"/>
      <dgm:spPr/>
    </dgm:pt>
    <dgm:pt modelId="{96830E4E-1062-0040-805C-54220CD67A44}" type="pres">
      <dgm:prSet presAssocID="{51493E9C-1125-4448-81A8-6645692FD5BF}" presName="linNode" presStyleCnt="0"/>
      <dgm:spPr/>
    </dgm:pt>
    <dgm:pt modelId="{0E1458E4-D616-2943-AFD6-D2230916BC8F}" type="pres">
      <dgm:prSet presAssocID="{51493E9C-1125-4448-81A8-6645692FD5BF}" presName="parentText" presStyleLbl="node1" presStyleIdx="2" presStyleCnt="3" custScaleX="29940">
        <dgm:presLayoutVars>
          <dgm:chMax val="1"/>
          <dgm:bulletEnabled val="1"/>
        </dgm:presLayoutVars>
      </dgm:prSet>
      <dgm:spPr/>
    </dgm:pt>
    <dgm:pt modelId="{C2A3A775-B5F7-C341-AE51-5FBC3CE45DAA}" type="pres">
      <dgm:prSet presAssocID="{51493E9C-1125-4448-81A8-6645692FD5B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AE2D3362-D5BE-EC44-B5CD-9BEFB64F558D}" type="presOf" srcId="{3236D1D7-6E5D-364B-B122-7972C951B5EA}" destId="{C2A3A775-B5F7-C341-AE51-5FBC3CE45DAA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9F5D1880-3037-6F45-B6C3-056E02A55693}" srcId="{51493E9C-1125-4448-81A8-6645692FD5BF}" destId="{3236D1D7-6E5D-364B-B122-7972C951B5EA}" srcOrd="0" destOrd="0" parTransId="{AB49734D-EBB2-A04E-A90A-B32FCDA0E699}" sibTransId="{B2A980B2-ABCE-E94E-B860-913A5FC46450}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178A319D-77D6-0B4F-996D-CDD31A4EE3D5}" srcId="{BB570B03-52EB-5041-80F4-63E09EBE8C98}" destId="{51493E9C-1125-4448-81A8-6645692FD5BF}" srcOrd="2" destOrd="0" parTransId="{118F39BA-B9BA-D547-BC07-F198C8BDD115}" sibTransId="{AA6A5D2A-6AB6-5A45-A45D-08FD11F4EB87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AADF4BB8-9750-EC4A-B292-0946E504CFE9}" type="presOf" srcId="{51493E9C-1125-4448-81A8-6645692FD5BF}" destId="{0E1458E4-D616-2943-AFD6-D2230916BC8F}" srcOrd="0" destOrd="0" presId="urn:microsoft.com/office/officeart/2005/8/layout/vList5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C0DC0D4B-C00D-FE4B-B508-F9DDD5412ADC}" type="presParOf" srcId="{44CD85A3-564F-CD45-A362-0A782AFAF511}" destId="{1AD4E0C7-ABD6-FC4B-84E6-8042056AFDB9}" srcOrd="3" destOrd="0" presId="urn:microsoft.com/office/officeart/2005/8/layout/vList5"/>
    <dgm:cxn modelId="{49E4A507-607E-994F-ACD5-E99F86CCE79E}" type="presParOf" srcId="{44CD85A3-564F-CD45-A362-0A782AFAF511}" destId="{96830E4E-1062-0040-805C-54220CD67A44}" srcOrd="4" destOrd="0" presId="urn:microsoft.com/office/officeart/2005/8/layout/vList5"/>
    <dgm:cxn modelId="{C3392771-D944-E141-A787-974A2F93CECA}" type="presParOf" srcId="{96830E4E-1062-0040-805C-54220CD67A44}" destId="{0E1458E4-D616-2943-AFD6-D2230916BC8F}" srcOrd="0" destOrd="0" presId="urn:microsoft.com/office/officeart/2005/8/layout/vList5"/>
    <dgm:cxn modelId="{2A991C00-4513-2F40-A2F3-61FE80730C69}" type="presParOf" srcId="{96830E4E-1062-0040-805C-54220CD67A44}" destId="{C2A3A775-B5F7-C341-AE51-5FBC3CE45D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Using clean hands, untie or break the ties at your back and neck.</a:t>
          </a:r>
          <a:endParaRPr lang="en-GB" sz="2200"/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Pull from the neck and shoulders, then arms. Remember to touch only the inside of the gown because the outside is already contaminated. </a:t>
          </a:r>
          <a:endParaRPr lang="en-GB" sz="2200"/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218AD3B4-8A80-B142-9E32-8BE7DFA63F4B}">
      <dgm:prSet phldrT="[Text]" custT="1"/>
      <dgm:spPr/>
      <dgm:t>
        <a:bodyPr/>
        <a:lstStyle/>
        <a:p>
          <a:pPr algn="ctr"/>
          <a:r>
            <a:rPr lang="en-GB" sz="2200" dirty="0"/>
            <a:t>3</a:t>
          </a:r>
        </a:p>
      </dgm:t>
    </dgm:pt>
    <dgm:pt modelId="{51D9D822-4B9C-BE4D-8EEA-9381819F1291}" type="par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B3095A23-397A-CE4A-B06B-90200F29F89E}" type="sib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4B5E623D-4D83-4E4C-8F32-951799B1D6A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/>
            <a:t>Turn the gown inside out.</a:t>
          </a:r>
          <a:endParaRPr lang="en-GB" sz="2200" dirty="0"/>
        </a:p>
      </dgm:t>
    </dgm:pt>
    <dgm:pt modelId="{03954576-30F5-244B-90E2-DCEA0E2C07B6}" type="par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A547C924-BF9D-8348-989D-DC8FF5BAACB0}" type="sib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3" custScaleX="30204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3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3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3">
        <dgm:presLayoutVars>
          <dgm:bulletEnabled val="1"/>
        </dgm:presLayoutVars>
      </dgm:prSet>
      <dgm:spPr/>
    </dgm:pt>
    <dgm:pt modelId="{29532652-43AF-264F-895B-6EBE84C10374}" type="pres">
      <dgm:prSet presAssocID="{3DE214C8-78FD-0F4E-AA25-9DAAF553B632}" presName="sp" presStyleCnt="0"/>
      <dgm:spPr/>
    </dgm:pt>
    <dgm:pt modelId="{52786088-3790-614D-9525-D11C99E92D0B}" type="pres">
      <dgm:prSet presAssocID="{218AD3B4-8A80-B142-9E32-8BE7DFA63F4B}" presName="linNode" presStyleCnt="0"/>
      <dgm:spPr/>
    </dgm:pt>
    <dgm:pt modelId="{642AD3DE-F5D3-B04D-8B13-EEE4CD5BC115}" type="pres">
      <dgm:prSet presAssocID="{218AD3B4-8A80-B142-9E32-8BE7DFA63F4B}" presName="parentText" presStyleLbl="node1" presStyleIdx="2" presStyleCnt="3" custScaleX="30568">
        <dgm:presLayoutVars>
          <dgm:chMax val="1"/>
          <dgm:bulletEnabled val="1"/>
        </dgm:presLayoutVars>
      </dgm:prSet>
      <dgm:spPr/>
    </dgm:pt>
    <dgm:pt modelId="{961874E6-C486-064F-B934-20EBF3504F88}" type="pres">
      <dgm:prSet presAssocID="{218AD3B4-8A80-B142-9E32-8BE7DFA63F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2D31776-0F52-A04A-BEE0-1D525F098E4B}" type="presOf" srcId="{4B5E623D-4D83-4E4C-8F32-951799B1D6A5}" destId="{961874E6-C486-064F-B934-20EBF3504F88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93977191-717D-744D-8A40-64F70E6EA1DA}" srcId="{BB570B03-52EB-5041-80F4-63E09EBE8C98}" destId="{218AD3B4-8A80-B142-9E32-8BE7DFA63F4B}" srcOrd="2" destOrd="0" parTransId="{51D9D822-4B9C-BE4D-8EEA-9381819F1291}" sibTransId="{B3095A23-397A-CE4A-B06B-90200F29F89E}"/>
    <dgm:cxn modelId="{ED0CE895-B19D-C446-8CCA-78A154FC7006}" srcId="{218AD3B4-8A80-B142-9E32-8BE7DFA63F4B}" destId="{4B5E623D-4D83-4E4C-8F32-951799B1D6A5}" srcOrd="0" destOrd="0" parTransId="{03954576-30F5-244B-90E2-DCEA0E2C07B6}" sibTransId="{A547C924-BF9D-8348-989D-DC8FF5BAACB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C7B04BEE-1C3E-DE44-8C77-AE5B8FA80E12}" type="presOf" srcId="{218AD3B4-8A80-B142-9E32-8BE7DFA63F4B}" destId="{642AD3DE-F5D3-B04D-8B13-EEE4CD5BC11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6F24F753-88BF-6949-B149-FDB65D5C4DBE}" type="presParOf" srcId="{44CD85A3-564F-CD45-A362-0A782AFAF511}" destId="{29532652-43AF-264F-895B-6EBE84C10374}" srcOrd="3" destOrd="0" presId="urn:microsoft.com/office/officeart/2005/8/layout/vList5"/>
    <dgm:cxn modelId="{82D8E4FD-37CC-F749-8C51-09F41B0DF819}" type="presParOf" srcId="{44CD85A3-564F-CD45-A362-0A782AFAF511}" destId="{52786088-3790-614D-9525-D11C99E92D0B}" srcOrd="4" destOrd="0" presId="urn:microsoft.com/office/officeart/2005/8/layout/vList5"/>
    <dgm:cxn modelId="{67D4FE9F-C42C-7942-A116-18BE26B96F4B}" type="presParOf" srcId="{52786088-3790-614D-9525-D11C99E92D0B}" destId="{642AD3DE-F5D3-B04D-8B13-EEE4CD5BC115}" srcOrd="0" destOrd="0" presId="urn:microsoft.com/office/officeart/2005/8/layout/vList5"/>
    <dgm:cxn modelId="{6D08D950-228C-1F49-A7CC-4FE6796ACAD1}" type="presParOf" srcId="{52786088-3790-614D-9525-D11C99E92D0B}" destId="{961874E6-C486-064F-B934-20EBF3504F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04FE1-AAF2-4E28-ABB3-363E23A2AB59}">
      <dsp:nvSpPr>
        <dsp:cNvPr id="0" name=""/>
        <dsp:cNvSpPr/>
      </dsp:nvSpPr>
      <dsp:spPr>
        <a:xfrm>
          <a:off x="0" y="28629"/>
          <a:ext cx="9805950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breathing in of airborne pathogens</a:t>
          </a:r>
          <a:endParaRPr lang="en-PH" sz="2200" kern="1200"/>
        </a:p>
      </dsp:txBody>
      <dsp:txXfrm>
        <a:off x="31070" y="59699"/>
        <a:ext cx="9743810" cy="574340"/>
      </dsp:txXfrm>
    </dsp:sp>
    <dsp:sp modelId="{1E651D5C-574B-4831-9E98-0D379DFF7AB7}">
      <dsp:nvSpPr>
        <dsp:cNvPr id="0" name=""/>
        <dsp:cNvSpPr/>
      </dsp:nvSpPr>
      <dsp:spPr>
        <a:xfrm>
          <a:off x="0" y="763029"/>
          <a:ext cx="9805950" cy="6364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skin contact with contaminated objects</a:t>
          </a:r>
          <a:endParaRPr lang="en-PH" sz="2200" kern="1200"/>
        </a:p>
      </dsp:txBody>
      <dsp:txXfrm>
        <a:off x="31070" y="794099"/>
        <a:ext cx="9743810" cy="574340"/>
      </dsp:txXfrm>
    </dsp:sp>
    <dsp:sp modelId="{2F73A94D-209E-4232-BB4A-543A15B16FAB}">
      <dsp:nvSpPr>
        <dsp:cNvPr id="0" name=""/>
        <dsp:cNvSpPr/>
      </dsp:nvSpPr>
      <dsp:spPr>
        <a:xfrm>
          <a:off x="0" y="1497429"/>
          <a:ext cx="9805950" cy="6364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consuming contaminated food</a:t>
          </a:r>
          <a:endParaRPr lang="en-PH" sz="2200" kern="1200"/>
        </a:p>
      </dsp:txBody>
      <dsp:txXfrm>
        <a:off x="31070" y="1528499"/>
        <a:ext cx="9743810" cy="574340"/>
      </dsp:txXfrm>
    </dsp:sp>
    <dsp:sp modelId="{CA1C6ACF-982F-49D2-9A1E-D98EC025CC0B}">
      <dsp:nvSpPr>
        <dsp:cNvPr id="0" name=""/>
        <dsp:cNvSpPr/>
      </dsp:nvSpPr>
      <dsp:spPr>
        <a:xfrm>
          <a:off x="0" y="2231829"/>
          <a:ext cx="9805950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contact with contaminated body fluids.</a:t>
          </a:r>
          <a:endParaRPr lang="en-PH" sz="2200" kern="1200"/>
        </a:p>
      </dsp:txBody>
      <dsp:txXfrm>
        <a:off x="31070" y="2262899"/>
        <a:ext cx="9743810" cy="57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ADB3A-7F08-BD4E-85BF-F1E1F447DF12}">
      <dsp:nvSpPr>
        <dsp:cNvPr id="0" name=""/>
        <dsp:cNvSpPr/>
      </dsp:nvSpPr>
      <dsp:spPr>
        <a:xfrm rot="5400000">
          <a:off x="5400769" y="-2792813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Roll the gown into a bundle. </a:t>
          </a:r>
          <a:endParaRPr lang="en-GB" sz="2200" kern="1200"/>
        </a:p>
      </dsp:txBody>
      <dsp:txXfrm rot="-5400000">
        <a:off x="2487657" y="166578"/>
        <a:ext cx="6727971" cy="855467"/>
      </dsp:txXfrm>
    </dsp:sp>
    <dsp:sp modelId="{17A2B50A-186E-E144-94AB-85A01E0471AB}">
      <dsp:nvSpPr>
        <dsp:cNvPr id="0" name=""/>
        <dsp:cNvSpPr/>
      </dsp:nvSpPr>
      <dsp:spPr>
        <a:xfrm>
          <a:off x="1322858" y="1795"/>
          <a:ext cx="1164798" cy="11850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4</a:t>
          </a:r>
        </a:p>
      </dsp:txBody>
      <dsp:txXfrm>
        <a:off x="1379719" y="58656"/>
        <a:ext cx="1051076" cy="1071309"/>
      </dsp:txXfrm>
    </dsp:sp>
    <dsp:sp modelId="{299396A0-E038-5140-A03B-AB0B1C04F777}">
      <dsp:nvSpPr>
        <dsp:cNvPr id="0" name=""/>
        <dsp:cNvSpPr/>
      </dsp:nvSpPr>
      <dsp:spPr>
        <a:xfrm rot="5400000">
          <a:off x="5400769" y="-1548530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Discard the gown into the designated waste container. </a:t>
          </a:r>
          <a:endParaRPr lang="en-GB" sz="2200" kern="1200"/>
        </a:p>
      </dsp:txBody>
      <dsp:txXfrm rot="-5400000">
        <a:off x="2487657" y="1410861"/>
        <a:ext cx="6727971" cy="855467"/>
      </dsp:txXfrm>
    </dsp:sp>
    <dsp:sp modelId="{948218CB-5555-644A-A780-E9BB3465155B}">
      <dsp:nvSpPr>
        <dsp:cNvPr id="0" name=""/>
        <dsp:cNvSpPr/>
      </dsp:nvSpPr>
      <dsp:spPr>
        <a:xfrm>
          <a:off x="1322858" y="1246078"/>
          <a:ext cx="1164798" cy="11850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5</a:t>
          </a:r>
        </a:p>
      </dsp:txBody>
      <dsp:txXfrm>
        <a:off x="1379719" y="1302939"/>
        <a:ext cx="1051076" cy="1071309"/>
      </dsp:txXfrm>
    </dsp:sp>
    <dsp:sp modelId="{4B2707A2-1E85-1947-BDDC-5D3C19D40005}">
      <dsp:nvSpPr>
        <dsp:cNvPr id="0" name=""/>
        <dsp:cNvSpPr/>
      </dsp:nvSpPr>
      <dsp:spPr>
        <a:xfrm rot="5400000">
          <a:off x="5400769" y="-304247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Wash hands.  </a:t>
          </a:r>
          <a:endParaRPr lang="en-GB" sz="2200" kern="1200"/>
        </a:p>
      </dsp:txBody>
      <dsp:txXfrm rot="-5400000">
        <a:off x="2487657" y="2655144"/>
        <a:ext cx="6727971" cy="855467"/>
      </dsp:txXfrm>
    </dsp:sp>
    <dsp:sp modelId="{9103A447-DA78-3E41-881F-EEBC09692FC8}">
      <dsp:nvSpPr>
        <dsp:cNvPr id="0" name=""/>
        <dsp:cNvSpPr/>
      </dsp:nvSpPr>
      <dsp:spPr>
        <a:xfrm>
          <a:off x="1322858" y="2490361"/>
          <a:ext cx="1164798" cy="11850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6</a:t>
          </a:r>
        </a:p>
      </dsp:txBody>
      <dsp:txXfrm>
        <a:off x="1379719" y="2547222"/>
        <a:ext cx="1051076" cy="10713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9F9C4-DB1E-1E4D-8525-543AD4074AE8}">
      <dsp:nvSpPr>
        <dsp:cNvPr id="0" name=""/>
        <dsp:cNvSpPr/>
      </dsp:nvSpPr>
      <dsp:spPr>
        <a:xfrm>
          <a:off x="3479" y="148331"/>
          <a:ext cx="1884145" cy="11304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Waste removal</a:t>
          </a:r>
        </a:p>
      </dsp:txBody>
      <dsp:txXfrm>
        <a:off x="3479" y="148331"/>
        <a:ext cx="1884145" cy="1130487"/>
      </dsp:txXfrm>
    </dsp:sp>
    <dsp:sp modelId="{BEF66B71-4657-9242-9BA0-8587AB67EB7E}">
      <dsp:nvSpPr>
        <dsp:cNvPr id="0" name=""/>
        <dsp:cNvSpPr/>
      </dsp:nvSpPr>
      <dsp:spPr>
        <a:xfrm>
          <a:off x="2076040" y="148331"/>
          <a:ext cx="1884145" cy="1130487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Damp dusting</a:t>
          </a:r>
        </a:p>
      </dsp:txBody>
      <dsp:txXfrm>
        <a:off x="2076040" y="148331"/>
        <a:ext cx="1884145" cy="1130487"/>
      </dsp:txXfrm>
    </dsp:sp>
    <dsp:sp modelId="{FAE157B9-B885-5A4E-A4D8-EB8C21BB9D5C}">
      <dsp:nvSpPr>
        <dsp:cNvPr id="0" name=""/>
        <dsp:cNvSpPr/>
      </dsp:nvSpPr>
      <dsp:spPr>
        <a:xfrm>
          <a:off x="4148601" y="148331"/>
          <a:ext cx="1884145" cy="113048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Mopping</a:t>
          </a:r>
        </a:p>
      </dsp:txBody>
      <dsp:txXfrm>
        <a:off x="4148601" y="148331"/>
        <a:ext cx="1884145" cy="1130487"/>
      </dsp:txXfrm>
    </dsp:sp>
    <dsp:sp modelId="{D06F308D-7625-3645-BE58-1D1A28864738}">
      <dsp:nvSpPr>
        <dsp:cNvPr id="0" name=""/>
        <dsp:cNvSpPr/>
      </dsp:nvSpPr>
      <dsp:spPr>
        <a:xfrm>
          <a:off x="6221161" y="148331"/>
          <a:ext cx="1884145" cy="1130487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Washing</a:t>
          </a:r>
        </a:p>
      </dsp:txBody>
      <dsp:txXfrm>
        <a:off x="6221161" y="148331"/>
        <a:ext cx="1884145" cy="1130487"/>
      </dsp:txXfrm>
    </dsp:sp>
    <dsp:sp modelId="{68E67A82-8793-C046-9C42-C1316AC94730}">
      <dsp:nvSpPr>
        <dsp:cNvPr id="0" name=""/>
        <dsp:cNvSpPr/>
      </dsp:nvSpPr>
      <dsp:spPr>
        <a:xfrm>
          <a:off x="8293722" y="148331"/>
          <a:ext cx="1884145" cy="11304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Drying</a:t>
          </a:r>
        </a:p>
      </dsp:txBody>
      <dsp:txXfrm>
        <a:off x="8293722" y="148331"/>
        <a:ext cx="1884145" cy="11304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0137-4BAA-4DE4-893C-DF30ABBD5509}">
      <dsp:nvSpPr>
        <dsp:cNvPr id="0" name=""/>
        <dsp:cNvSpPr/>
      </dsp:nvSpPr>
      <dsp:spPr>
        <a:xfrm>
          <a:off x="8321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Pre-wash (removal of stains)</a:t>
          </a:r>
          <a:endParaRPr lang="en-GB" sz="2200" kern="1200"/>
        </a:p>
      </dsp:txBody>
      <dsp:txXfrm>
        <a:off x="52031" y="298499"/>
        <a:ext cx="2399848" cy="1404941"/>
      </dsp:txXfrm>
    </dsp:sp>
    <dsp:sp modelId="{36C23E40-81E2-4A1C-B0EF-8373A36EFBA7}">
      <dsp:nvSpPr>
        <dsp:cNvPr id="0" name=""/>
        <dsp:cNvSpPr/>
      </dsp:nvSpPr>
      <dsp:spPr>
        <a:xfrm>
          <a:off x="2744317" y="692549"/>
          <a:ext cx="527300" cy="616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2744317" y="815917"/>
        <a:ext cx="369110" cy="370106"/>
      </dsp:txXfrm>
    </dsp:sp>
    <dsp:sp modelId="{3941DF66-0967-45B3-8F0C-9250A6360C2E}">
      <dsp:nvSpPr>
        <dsp:cNvPr id="0" name=""/>
        <dsp:cNvSpPr/>
      </dsp:nvSpPr>
      <dsp:spPr>
        <a:xfrm>
          <a:off x="3490497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Main wash</a:t>
          </a:r>
          <a:endParaRPr lang="en-GB" sz="2200" kern="1200"/>
        </a:p>
      </dsp:txBody>
      <dsp:txXfrm>
        <a:off x="3534207" y="298499"/>
        <a:ext cx="2399848" cy="1404941"/>
      </dsp:txXfrm>
    </dsp:sp>
    <dsp:sp modelId="{C918E9E5-1A67-4978-A0B1-F69E215749BC}">
      <dsp:nvSpPr>
        <dsp:cNvPr id="0" name=""/>
        <dsp:cNvSpPr/>
      </dsp:nvSpPr>
      <dsp:spPr>
        <a:xfrm>
          <a:off x="6226493" y="692549"/>
          <a:ext cx="527300" cy="616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6226493" y="815917"/>
        <a:ext cx="369110" cy="370106"/>
      </dsp:txXfrm>
    </dsp:sp>
    <dsp:sp modelId="{C5845C3D-A25B-4140-8D7C-3CB193562D3B}">
      <dsp:nvSpPr>
        <dsp:cNvPr id="0" name=""/>
        <dsp:cNvSpPr/>
      </dsp:nvSpPr>
      <dsp:spPr>
        <a:xfrm>
          <a:off x="6972673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Rinse </a:t>
          </a:r>
          <a:endParaRPr lang="en-GB" sz="2200" kern="1200"/>
        </a:p>
      </dsp:txBody>
      <dsp:txXfrm>
        <a:off x="7016383" y="298499"/>
        <a:ext cx="2399848" cy="14049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19BD0-16FA-48E0-ADED-7ECB3A134746}">
      <dsp:nvSpPr>
        <dsp:cNvPr id="0" name=""/>
        <dsp:cNvSpPr/>
      </dsp:nvSpPr>
      <dsp:spPr>
        <a:xfrm>
          <a:off x="0" y="23610"/>
          <a:ext cx="9699931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punctures, abrasions or cuts</a:t>
          </a:r>
          <a:endParaRPr lang="en-PH" sz="2200" kern="1200"/>
        </a:p>
      </dsp:txBody>
      <dsp:txXfrm>
        <a:off x="31984" y="55594"/>
        <a:ext cx="9635963" cy="591232"/>
      </dsp:txXfrm>
    </dsp:sp>
    <dsp:sp modelId="{8300D56B-3A9A-4992-A235-704E5A611864}">
      <dsp:nvSpPr>
        <dsp:cNvPr id="0" name=""/>
        <dsp:cNvSpPr/>
      </dsp:nvSpPr>
      <dsp:spPr>
        <a:xfrm>
          <a:off x="0" y="779610"/>
          <a:ext cx="9699931" cy="6552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mucous membranes of the eyes, nose or mouth</a:t>
          </a:r>
          <a:endParaRPr lang="en-PH" sz="2200" kern="1200"/>
        </a:p>
      </dsp:txBody>
      <dsp:txXfrm>
        <a:off x="31984" y="811594"/>
        <a:ext cx="9635963" cy="591232"/>
      </dsp:txXfrm>
    </dsp:sp>
    <dsp:sp modelId="{F36002C1-4BAE-40CA-8D94-39319AD372D3}">
      <dsp:nvSpPr>
        <dsp:cNvPr id="0" name=""/>
        <dsp:cNvSpPr/>
      </dsp:nvSpPr>
      <dsp:spPr>
        <a:xfrm>
          <a:off x="0" y="1535610"/>
          <a:ext cx="9699931" cy="6552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inhalation</a:t>
          </a:r>
          <a:endParaRPr lang="en-PH" sz="2200" kern="1200"/>
        </a:p>
      </dsp:txBody>
      <dsp:txXfrm>
        <a:off x="31984" y="1567594"/>
        <a:ext cx="9635963" cy="591232"/>
      </dsp:txXfrm>
    </dsp:sp>
    <dsp:sp modelId="{FD0FBC54-795F-40CF-A3D7-E11FF969827D}">
      <dsp:nvSpPr>
        <dsp:cNvPr id="0" name=""/>
        <dsp:cNvSpPr/>
      </dsp:nvSpPr>
      <dsp:spPr>
        <a:xfrm>
          <a:off x="0" y="2291610"/>
          <a:ext cx="9699931" cy="655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ingestion.</a:t>
          </a:r>
          <a:endParaRPr lang="en-PH" sz="2200" kern="1200"/>
        </a:p>
      </dsp:txBody>
      <dsp:txXfrm>
        <a:off x="31984" y="2323594"/>
        <a:ext cx="9635963" cy="5912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BF3D9-1D53-4C0C-B929-24E9EFBD32F7}">
      <dsp:nvSpPr>
        <dsp:cNvPr id="0" name=""/>
        <dsp:cNvSpPr/>
      </dsp:nvSpPr>
      <dsp:spPr>
        <a:xfrm>
          <a:off x="196069" y="684"/>
          <a:ext cx="2782193" cy="16693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Additional use of personal protective equipment</a:t>
          </a:r>
          <a:endParaRPr lang="en-PH" sz="2200" kern="1200" dirty="0"/>
        </a:p>
      </dsp:txBody>
      <dsp:txXfrm>
        <a:off x="196069" y="684"/>
        <a:ext cx="2782193" cy="1669315"/>
      </dsp:txXfrm>
    </dsp:sp>
    <dsp:sp modelId="{022CC14F-48BA-4E64-BF7E-39868B42A589}">
      <dsp:nvSpPr>
        <dsp:cNvPr id="0" name=""/>
        <dsp:cNvSpPr/>
      </dsp:nvSpPr>
      <dsp:spPr>
        <a:xfrm>
          <a:off x="3256482" y="684"/>
          <a:ext cx="2782193" cy="166931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Dedicated equipment for infection control</a:t>
          </a:r>
          <a:endParaRPr lang="en-PH" sz="2200" kern="1200" dirty="0"/>
        </a:p>
      </dsp:txBody>
      <dsp:txXfrm>
        <a:off x="3256482" y="684"/>
        <a:ext cx="2782193" cy="1669315"/>
      </dsp:txXfrm>
    </dsp:sp>
    <dsp:sp modelId="{5B2CD679-1340-4011-9BC1-B36D38145C06}">
      <dsp:nvSpPr>
        <dsp:cNvPr id="0" name=""/>
        <dsp:cNvSpPr/>
      </dsp:nvSpPr>
      <dsp:spPr>
        <a:xfrm>
          <a:off x="6316894" y="684"/>
          <a:ext cx="2782193" cy="166931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Special ventilation requirements</a:t>
          </a:r>
          <a:endParaRPr lang="en-PH" sz="2200" kern="1200" dirty="0"/>
        </a:p>
      </dsp:txBody>
      <dsp:txXfrm>
        <a:off x="6316894" y="684"/>
        <a:ext cx="2782193" cy="16693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7A0DE-B3DA-4162-84F1-1096CCC3E979}">
      <dsp:nvSpPr>
        <dsp:cNvPr id="0" name=""/>
        <dsp:cNvSpPr/>
      </dsp:nvSpPr>
      <dsp:spPr>
        <a:xfrm>
          <a:off x="0" y="4796"/>
          <a:ext cx="9948670" cy="692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Contact precautions</a:t>
          </a:r>
          <a:endParaRPr lang="en-PH" sz="2200" kern="1200"/>
        </a:p>
      </dsp:txBody>
      <dsp:txXfrm>
        <a:off x="33812" y="38608"/>
        <a:ext cx="9881046" cy="625016"/>
      </dsp:txXfrm>
    </dsp:sp>
    <dsp:sp modelId="{75FFA06D-62EF-4C35-B774-7FA923E58EC2}">
      <dsp:nvSpPr>
        <dsp:cNvPr id="0" name=""/>
        <dsp:cNvSpPr/>
      </dsp:nvSpPr>
      <dsp:spPr>
        <a:xfrm>
          <a:off x="0" y="803997"/>
          <a:ext cx="9948670" cy="6926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Droplet precautions</a:t>
          </a:r>
          <a:endParaRPr lang="en-PH" sz="2200" kern="1200"/>
        </a:p>
      </dsp:txBody>
      <dsp:txXfrm>
        <a:off x="33812" y="837809"/>
        <a:ext cx="9881046" cy="625016"/>
      </dsp:txXfrm>
    </dsp:sp>
    <dsp:sp modelId="{CEA92ED6-4EB5-41EF-9EFE-7219AA95E9CA}">
      <dsp:nvSpPr>
        <dsp:cNvPr id="0" name=""/>
        <dsp:cNvSpPr/>
      </dsp:nvSpPr>
      <dsp:spPr>
        <a:xfrm>
          <a:off x="0" y="1603197"/>
          <a:ext cx="9948670" cy="692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Airborne precautions</a:t>
          </a:r>
          <a:endParaRPr lang="en-PH" sz="2200" kern="1200"/>
        </a:p>
      </dsp:txBody>
      <dsp:txXfrm>
        <a:off x="33812" y="1637009"/>
        <a:ext cx="9881046" cy="625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7A0DE-B3DA-4162-84F1-1096CCC3E979}">
      <dsp:nvSpPr>
        <dsp:cNvPr id="0" name=""/>
        <dsp:cNvSpPr/>
      </dsp:nvSpPr>
      <dsp:spPr>
        <a:xfrm>
          <a:off x="0" y="634"/>
          <a:ext cx="9492713" cy="842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Indirect transmission</a:t>
          </a:r>
          <a:endParaRPr lang="en-PH" sz="2200" kern="1200"/>
        </a:p>
      </dsp:txBody>
      <dsp:txXfrm>
        <a:off x="41123" y="41757"/>
        <a:ext cx="9410467" cy="760154"/>
      </dsp:txXfrm>
    </dsp:sp>
    <dsp:sp modelId="{75FFA06D-62EF-4C35-B774-7FA923E58EC2}">
      <dsp:nvSpPr>
        <dsp:cNvPr id="0" name=""/>
        <dsp:cNvSpPr/>
      </dsp:nvSpPr>
      <dsp:spPr>
        <a:xfrm>
          <a:off x="0" y="973269"/>
          <a:ext cx="9492713" cy="842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Direct transmission</a:t>
          </a:r>
          <a:endParaRPr lang="en-PH" sz="2200" kern="1200"/>
        </a:p>
      </dsp:txBody>
      <dsp:txXfrm>
        <a:off x="41123" y="1014392"/>
        <a:ext cx="9410467" cy="7601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6D498-A9E7-45D0-A76D-8A661EB91EF4}">
      <dsp:nvSpPr>
        <dsp:cNvPr id="0" name=""/>
        <dsp:cNvSpPr/>
      </dsp:nvSpPr>
      <dsp:spPr>
        <a:xfrm>
          <a:off x="0" y="18495"/>
          <a:ext cx="9474644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kern="1200"/>
            <a:t>filing your report based on workplace procedures</a:t>
          </a:r>
          <a:endParaRPr lang="en-PH" sz="2200" kern="1200"/>
        </a:p>
      </dsp:txBody>
      <dsp:txXfrm>
        <a:off x="28329" y="46824"/>
        <a:ext cx="9417986" cy="523662"/>
      </dsp:txXfrm>
    </dsp:sp>
    <dsp:sp modelId="{9C01D9AB-C762-4F50-9C20-FD63E2F1FD9A}">
      <dsp:nvSpPr>
        <dsp:cNvPr id="0" name=""/>
        <dsp:cNvSpPr/>
      </dsp:nvSpPr>
      <dsp:spPr>
        <a:xfrm>
          <a:off x="0" y="688095"/>
          <a:ext cx="9474644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discussing the assessment and recommendations with your supervisor.</a:t>
          </a:r>
          <a:endParaRPr lang="en-PH" sz="2200" kern="1200"/>
        </a:p>
      </dsp:txBody>
      <dsp:txXfrm>
        <a:off x="28329" y="716424"/>
        <a:ext cx="9417986" cy="5236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614C0-5C03-4769-9EC4-7EDCD136ABF9}">
      <dsp:nvSpPr>
        <dsp:cNvPr id="0" name=""/>
        <dsp:cNvSpPr/>
      </dsp:nvSpPr>
      <dsp:spPr>
        <a:xfrm>
          <a:off x="0" y="3205"/>
          <a:ext cx="9508021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absence of basic infection control protocols</a:t>
          </a:r>
          <a:endParaRPr lang="en-PH" sz="2200" kern="1200"/>
        </a:p>
      </dsp:txBody>
      <dsp:txXfrm>
        <a:off x="25759" y="28964"/>
        <a:ext cx="9456503" cy="476152"/>
      </dsp:txXfrm>
    </dsp:sp>
    <dsp:sp modelId="{786AD184-FFC2-4B38-B97C-4C8B22E057E2}">
      <dsp:nvSpPr>
        <dsp:cNvPr id="0" name=""/>
        <dsp:cNvSpPr/>
      </dsp:nvSpPr>
      <dsp:spPr>
        <a:xfrm>
          <a:off x="0" y="562555"/>
          <a:ext cx="9508021" cy="52767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breaches in infection control protocols by clients or their families</a:t>
          </a:r>
          <a:endParaRPr lang="en-PH" sz="2200" kern="1200"/>
        </a:p>
      </dsp:txBody>
      <dsp:txXfrm>
        <a:off x="25759" y="588314"/>
        <a:ext cx="9456503" cy="476152"/>
      </dsp:txXfrm>
    </dsp:sp>
    <dsp:sp modelId="{0C0CE169-F830-47C5-BF6B-087300D59407}">
      <dsp:nvSpPr>
        <dsp:cNvPr id="0" name=""/>
        <dsp:cNvSpPr/>
      </dsp:nvSpPr>
      <dsp:spPr>
        <a:xfrm>
          <a:off x="0" y="1121905"/>
          <a:ext cx="9508021" cy="52767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insufficient hygiene resources</a:t>
          </a:r>
          <a:endParaRPr lang="en-PH" sz="2200" kern="1200" dirty="0"/>
        </a:p>
      </dsp:txBody>
      <dsp:txXfrm>
        <a:off x="25759" y="1147664"/>
        <a:ext cx="9456503" cy="476152"/>
      </dsp:txXfrm>
    </dsp:sp>
    <dsp:sp modelId="{3CA6E99D-8382-4785-8EFA-925420BEA2A5}">
      <dsp:nvSpPr>
        <dsp:cNvPr id="0" name=""/>
        <dsp:cNvSpPr/>
      </dsp:nvSpPr>
      <dsp:spPr>
        <a:xfrm>
          <a:off x="0" y="1681255"/>
          <a:ext cx="9508021" cy="52767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infections carried by clients from other locations into their homes</a:t>
          </a:r>
          <a:endParaRPr lang="en-PH" sz="2200" kern="1200"/>
        </a:p>
      </dsp:txBody>
      <dsp:txXfrm>
        <a:off x="25759" y="1707014"/>
        <a:ext cx="9456503" cy="476152"/>
      </dsp:txXfrm>
    </dsp:sp>
    <dsp:sp modelId="{55D8F15B-C846-4988-9164-7A8CAE64BEEF}">
      <dsp:nvSpPr>
        <dsp:cNvPr id="0" name=""/>
        <dsp:cNvSpPr/>
      </dsp:nvSpPr>
      <dsp:spPr>
        <a:xfrm>
          <a:off x="0" y="2240605"/>
          <a:ext cx="9508021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unpredictability of activities at the home.</a:t>
          </a:r>
          <a:endParaRPr lang="en-PH" sz="2200" kern="1200"/>
        </a:p>
      </dsp:txBody>
      <dsp:txXfrm>
        <a:off x="25759" y="2266364"/>
        <a:ext cx="9456503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4EBBF-14BA-471C-9899-A2F6E74FE2A7}">
      <dsp:nvSpPr>
        <dsp:cNvPr id="0" name=""/>
        <dsp:cNvSpPr/>
      </dsp:nvSpPr>
      <dsp:spPr>
        <a:xfrm>
          <a:off x="1509514" y="374"/>
          <a:ext cx="2432843" cy="1459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handwashing</a:t>
          </a:r>
          <a:endParaRPr lang="en-PH" sz="2200" kern="1200" dirty="0"/>
        </a:p>
      </dsp:txBody>
      <dsp:txXfrm>
        <a:off x="1509514" y="374"/>
        <a:ext cx="2432843" cy="1459706"/>
      </dsp:txXfrm>
    </dsp:sp>
    <dsp:sp modelId="{5E0667B7-023C-4C01-B4E6-80AB1119259A}">
      <dsp:nvSpPr>
        <dsp:cNvPr id="0" name=""/>
        <dsp:cNvSpPr/>
      </dsp:nvSpPr>
      <dsp:spPr>
        <a:xfrm>
          <a:off x="4185642" y="374"/>
          <a:ext cx="2432843" cy="145970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hand rubbing.</a:t>
          </a:r>
        </a:p>
      </dsp:txBody>
      <dsp:txXfrm>
        <a:off x="4185642" y="374"/>
        <a:ext cx="2432843" cy="1459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CB8AF-10BE-4F8C-AD1E-CE433DFD9119}">
      <dsp:nvSpPr>
        <dsp:cNvPr id="0" name=""/>
        <dsp:cNvSpPr/>
      </dsp:nvSpPr>
      <dsp:spPr>
        <a:xfrm>
          <a:off x="0" y="1376"/>
          <a:ext cx="9468816" cy="8370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Do not use an ABHR after washing your hands with soap and water to prevent dermatitis.</a:t>
          </a:r>
          <a:endParaRPr lang="en-PH" sz="2200" kern="1200"/>
        </a:p>
      </dsp:txBody>
      <dsp:txXfrm>
        <a:off x="40864" y="42240"/>
        <a:ext cx="9387088" cy="755370"/>
      </dsp:txXfrm>
    </dsp:sp>
    <dsp:sp modelId="{FF3D7211-7566-467B-8208-D40C4F352D1B}">
      <dsp:nvSpPr>
        <dsp:cNvPr id="0" name=""/>
        <dsp:cNvSpPr/>
      </dsp:nvSpPr>
      <dsp:spPr>
        <a:xfrm>
          <a:off x="0" y="852030"/>
          <a:ext cx="9468816" cy="83709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Gloves should only be worn when the hands are fully dry. </a:t>
          </a:r>
          <a:endParaRPr lang="en-PH" sz="2200" kern="1200"/>
        </a:p>
      </dsp:txBody>
      <dsp:txXfrm>
        <a:off x="40864" y="892894"/>
        <a:ext cx="9387088" cy="755370"/>
      </dsp:txXfrm>
    </dsp:sp>
    <dsp:sp modelId="{BAA865D0-E75F-41D6-B7BF-72F7CE276559}">
      <dsp:nvSpPr>
        <dsp:cNvPr id="0" name=""/>
        <dsp:cNvSpPr/>
      </dsp:nvSpPr>
      <dsp:spPr>
        <a:xfrm>
          <a:off x="0" y="1702685"/>
          <a:ext cx="9468816" cy="83709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Hot water should not be used for handwashing.</a:t>
          </a:r>
          <a:endParaRPr lang="en-PH" sz="2200" kern="1200"/>
        </a:p>
      </dsp:txBody>
      <dsp:txXfrm>
        <a:off x="40864" y="1743549"/>
        <a:ext cx="9387088" cy="755370"/>
      </dsp:txXfrm>
    </dsp:sp>
    <dsp:sp modelId="{DE388226-7AFC-4AA4-9D89-BE4E412784E5}">
      <dsp:nvSpPr>
        <dsp:cNvPr id="0" name=""/>
        <dsp:cNvSpPr/>
      </dsp:nvSpPr>
      <dsp:spPr>
        <a:xfrm>
          <a:off x="0" y="2553340"/>
          <a:ext cx="9468816" cy="8370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quality of the paper towels should be acceptable so that there is no irritation when used. </a:t>
          </a:r>
          <a:endParaRPr lang="en-PH" sz="2200" kern="1200"/>
        </a:p>
      </dsp:txBody>
      <dsp:txXfrm>
        <a:off x="40864" y="2594204"/>
        <a:ext cx="9387088" cy="755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FF158-A0F0-47BB-9E3B-40D3324D9A8C}">
      <dsp:nvSpPr>
        <dsp:cNvPr id="0" name=""/>
        <dsp:cNvSpPr/>
      </dsp:nvSpPr>
      <dsp:spPr>
        <a:xfrm>
          <a:off x="4880" y="473550"/>
          <a:ext cx="2840850" cy="11363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Gown or waterproof apron</a:t>
          </a:r>
        </a:p>
      </dsp:txBody>
      <dsp:txXfrm>
        <a:off x="573050" y="473550"/>
        <a:ext cx="1704510" cy="1136340"/>
      </dsp:txXfrm>
    </dsp:sp>
    <dsp:sp modelId="{5C16B134-0305-4E70-B1B5-D679063FE64C}">
      <dsp:nvSpPr>
        <dsp:cNvPr id="0" name=""/>
        <dsp:cNvSpPr/>
      </dsp:nvSpPr>
      <dsp:spPr>
        <a:xfrm>
          <a:off x="2561645" y="473550"/>
          <a:ext cx="2840850" cy="113634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Surgical mask or respirator</a:t>
          </a:r>
        </a:p>
      </dsp:txBody>
      <dsp:txXfrm>
        <a:off x="3129815" y="473550"/>
        <a:ext cx="1704510" cy="1136340"/>
      </dsp:txXfrm>
    </dsp:sp>
    <dsp:sp modelId="{51CC133B-8C38-4E01-A60B-2F60BF5A4542}">
      <dsp:nvSpPr>
        <dsp:cNvPr id="0" name=""/>
        <dsp:cNvSpPr/>
      </dsp:nvSpPr>
      <dsp:spPr>
        <a:xfrm>
          <a:off x="5118411" y="473550"/>
          <a:ext cx="2840850" cy="113634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Goggles or face shield</a:t>
          </a:r>
        </a:p>
      </dsp:txBody>
      <dsp:txXfrm>
        <a:off x="5686581" y="473550"/>
        <a:ext cx="1704510" cy="1136340"/>
      </dsp:txXfrm>
    </dsp:sp>
    <dsp:sp modelId="{84BD7D42-6A75-4358-9E11-7B88E21D425B}">
      <dsp:nvSpPr>
        <dsp:cNvPr id="0" name=""/>
        <dsp:cNvSpPr/>
      </dsp:nvSpPr>
      <dsp:spPr>
        <a:xfrm>
          <a:off x="7675177" y="473550"/>
          <a:ext cx="2840850" cy="113634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Gloves</a:t>
          </a:r>
        </a:p>
      </dsp:txBody>
      <dsp:txXfrm>
        <a:off x="8243347" y="473550"/>
        <a:ext cx="1704510" cy="1136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F21EE-786F-403F-9219-28B215193584}">
      <dsp:nvSpPr>
        <dsp:cNvPr id="0" name=""/>
        <dsp:cNvSpPr/>
      </dsp:nvSpPr>
      <dsp:spPr>
        <a:xfrm>
          <a:off x="4880" y="526043"/>
          <a:ext cx="2840850" cy="11363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Gloves</a:t>
          </a:r>
        </a:p>
      </dsp:txBody>
      <dsp:txXfrm>
        <a:off x="573050" y="526043"/>
        <a:ext cx="1704510" cy="1136340"/>
      </dsp:txXfrm>
    </dsp:sp>
    <dsp:sp modelId="{519668C6-E0B2-4F77-BA32-2F4DE20F39B8}">
      <dsp:nvSpPr>
        <dsp:cNvPr id="0" name=""/>
        <dsp:cNvSpPr/>
      </dsp:nvSpPr>
      <dsp:spPr>
        <a:xfrm>
          <a:off x="2561646" y="526043"/>
          <a:ext cx="2840850" cy="113634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Goggles or face shield</a:t>
          </a:r>
        </a:p>
      </dsp:txBody>
      <dsp:txXfrm>
        <a:off x="3129816" y="526043"/>
        <a:ext cx="1704510" cy="1136340"/>
      </dsp:txXfrm>
    </dsp:sp>
    <dsp:sp modelId="{11218C6C-E751-41DF-8E97-1B35E961B070}">
      <dsp:nvSpPr>
        <dsp:cNvPr id="0" name=""/>
        <dsp:cNvSpPr/>
      </dsp:nvSpPr>
      <dsp:spPr>
        <a:xfrm>
          <a:off x="5118411" y="526043"/>
          <a:ext cx="2840850" cy="113634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Waterproof apron or gown</a:t>
          </a:r>
        </a:p>
      </dsp:txBody>
      <dsp:txXfrm>
        <a:off x="5686581" y="526043"/>
        <a:ext cx="1704510" cy="1136340"/>
      </dsp:txXfrm>
    </dsp:sp>
    <dsp:sp modelId="{DF7CDB12-1592-48BC-BEF5-EFEC34D37C4B}">
      <dsp:nvSpPr>
        <dsp:cNvPr id="0" name=""/>
        <dsp:cNvSpPr/>
      </dsp:nvSpPr>
      <dsp:spPr>
        <a:xfrm>
          <a:off x="7680058" y="526043"/>
          <a:ext cx="2840850" cy="113634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Surgical mask or respirator</a:t>
          </a:r>
        </a:p>
      </dsp:txBody>
      <dsp:txXfrm>
        <a:off x="8248228" y="526043"/>
        <a:ext cx="1704510" cy="1136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107068" y="-2623214"/>
          <a:ext cx="1075091" cy="659035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Perform the necessary hand hygiene</a:t>
          </a:r>
          <a:r>
            <a:rPr lang="en-AU" sz="2200" kern="1200" dirty="0"/>
            <a:t>. </a:t>
          </a:r>
          <a:endParaRPr lang="en-GB" sz="2200" kern="1200" dirty="0"/>
        </a:p>
      </dsp:txBody>
      <dsp:txXfrm rot="-5400000">
        <a:off x="2349434" y="186902"/>
        <a:ext cx="6537877" cy="970127"/>
      </dsp:txXfrm>
    </dsp:sp>
    <dsp:sp modelId="{1CDBC0BD-AB38-1447-AF36-92B0260F8C86}">
      <dsp:nvSpPr>
        <dsp:cNvPr id="0" name=""/>
        <dsp:cNvSpPr/>
      </dsp:nvSpPr>
      <dsp:spPr>
        <a:xfrm>
          <a:off x="1298589" y="33"/>
          <a:ext cx="1050845" cy="13438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49887" y="51331"/>
        <a:ext cx="948249" cy="1241268"/>
      </dsp:txXfrm>
    </dsp:sp>
    <dsp:sp modelId="{215399BA-430F-164D-86E6-47C4843D4BC5}">
      <dsp:nvSpPr>
        <dsp:cNvPr id="0" name=""/>
        <dsp:cNvSpPr/>
      </dsp:nvSpPr>
      <dsp:spPr>
        <a:xfrm rot="5400000">
          <a:off x="5166122" y="-1212156"/>
          <a:ext cx="1075091" cy="6590359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Fit gloves and adjust the cuffs. If necessary, extend to cover the wrist of your gown.  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08488" y="1597960"/>
        <a:ext cx="6537877" cy="970127"/>
      </dsp:txXfrm>
    </dsp:sp>
    <dsp:sp modelId="{D7EAC3A1-06AB-654A-80C2-5A19242D098C}">
      <dsp:nvSpPr>
        <dsp:cNvPr id="0" name=""/>
        <dsp:cNvSpPr/>
      </dsp:nvSpPr>
      <dsp:spPr>
        <a:xfrm>
          <a:off x="1298589" y="1411091"/>
          <a:ext cx="1109898" cy="134386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52770" y="1465272"/>
        <a:ext cx="1001536" cy="1235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541578" y="-2987430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Grip the cuffs of one glove. Peel the glove away from you by pulling it inside out.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66110" y="121719"/>
        <a:ext cx="6807216" cy="622597"/>
      </dsp:txXfrm>
    </dsp:sp>
    <dsp:sp modelId="{1CDBC0BD-AB38-1447-AF36-92B0260F8C86}">
      <dsp:nvSpPr>
        <dsp:cNvPr id="0" name=""/>
        <dsp:cNvSpPr/>
      </dsp:nvSpPr>
      <dsp:spPr>
        <a:xfrm>
          <a:off x="1335873" y="1793"/>
          <a:ext cx="1130236" cy="8624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77974" y="43894"/>
        <a:ext cx="1046034" cy="778247"/>
      </dsp:txXfrm>
    </dsp:sp>
    <dsp:sp modelId="{215399BA-430F-164D-86E6-47C4843D4BC5}">
      <dsp:nvSpPr>
        <dsp:cNvPr id="0" name=""/>
        <dsp:cNvSpPr/>
      </dsp:nvSpPr>
      <dsp:spPr>
        <a:xfrm rot="5400000">
          <a:off x="5563435" y="-2081858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Remove the other one by sliding the fingers of the </a:t>
          </a:r>
          <a:r>
            <a:rPr lang="en-AU" sz="22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ungloved</a:t>
          </a: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hand under the glove</a:t>
          </a:r>
          <a:r>
            <a:rPr lang="en-AU" sz="2200" kern="1200" dirty="0"/>
            <a:t>.</a:t>
          </a:r>
          <a:endParaRPr lang="en-GB" sz="2200" kern="1200" dirty="0"/>
        </a:p>
      </dsp:txBody>
      <dsp:txXfrm rot="-5400000">
        <a:off x="2487967" y="1027291"/>
        <a:ext cx="6807216" cy="622597"/>
      </dsp:txXfrm>
    </dsp:sp>
    <dsp:sp modelId="{D7EAC3A1-06AB-654A-80C2-5A19242D098C}">
      <dsp:nvSpPr>
        <dsp:cNvPr id="0" name=""/>
        <dsp:cNvSpPr/>
      </dsp:nvSpPr>
      <dsp:spPr>
        <a:xfrm>
          <a:off x="1335873" y="907365"/>
          <a:ext cx="1152092" cy="86244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77974" y="949466"/>
        <a:ext cx="1067890" cy="778247"/>
      </dsp:txXfrm>
    </dsp:sp>
    <dsp:sp modelId="{961874E6-C486-064F-B934-20EBF3504F88}">
      <dsp:nvSpPr>
        <dsp:cNvPr id="0" name=""/>
        <dsp:cNvSpPr/>
      </dsp:nvSpPr>
      <dsp:spPr>
        <a:xfrm rot="5400000">
          <a:off x="5587600" y="-1176286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512132" y="1932863"/>
        <a:ext cx="6807216" cy="622597"/>
      </dsp:txXfrm>
    </dsp:sp>
    <dsp:sp modelId="{642AD3DE-F5D3-B04D-8B13-EEE4CD5BC115}">
      <dsp:nvSpPr>
        <dsp:cNvPr id="0" name=""/>
        <dsp:cNvSpPr/>
      </dsp:nvSpPr>
      <dsp:spPr>
        <a:xfrm>
          <a:off x="1335873" y="1812937"/>
          <a:ext cx="1176258" cy="86244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3</a:t>
          </a:r>
        </a:p>
      </dsp:txBody>
      <dsp:txXfrm>
        <a:off x="1377974" y="1855038"/>
        <a:ext cx="1092056" cy="778247"/>
      </dsp:txXfrm>
    </dsp:sp>
    <dsp:sp modelId="{C94ADB3A-7F08-BD4E-85BF-F1E1F447DF12}">
      <dsp:nvSpPr>
        <dsp:cNvPr id="0" name=""/>
        <dsp:cNvSpPr/>
      </dsp:nvSpPr>
      <dsp:spPr>
        <a:xfrm rot="5400000">
          <a:off x="5587600" y="-270713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512132" y="2838436"/>
        <a:ext cx="6807216" cy="622597"/>
      </dsp:txXfrm>
    </dsp:sp>
    <dsp:sp modelId="{17A2B50A-186E-E144-94AB-85A01E0471AB}">
      <dsp:nvSpPr>
        <dsp:cNvPr id="0" name=""/>
        <dsp:cNvSpPr/>
      </dsp:nvSpPr>
      <dsp:spPr>
        <a:xfrm>
          <a:off x="1335873" y="2718510"/>
          <a:ext cx="1176258" cy="8624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4</a:t>
          </a:r>
        </a:p>
      </dsp:txBody>
      <dsp:txXfrm>
        <a:off x="1377974" y="2760611"/>
        <a:ext cx="1092056" cy="7782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364700" y="-2793933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Put on the gown. Fully cover the torso from the neck to knees and arms to the end of your wrists. Wrap around the back.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50694" y="166265"/>
        <a:ext cx="6728058" cy="853854"/>
      </dsp:txXfrm>
    </dsp:sp>
    <dsp:sp modelId="{1CDBC0BD-AB38-1447-AF36-92B0260F8C86}">
      <dsp:nvSpPr>
        <dsp:cNvPr id="0" name=""/>
        <dsp:cNvSpPr/>
      </dsp:nvSpPr>
      <dsp:spPr>
        <a:xfrm>
          <a:off x="1334823" y="1792"/>
          <a:ext cx="1115871" cy="1182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89295" y="56264"/>
        <a:ext cx="1006927" cy="1073854"/>
      </dsp:txXfrm>
    </dsp:sp>
    <dsp:sp modelId="{215399BA-430F-164D-86E6-47C4843D4BC5}">
      <dsp:nvSpPr>
        <dsp:cNvPr id="0" name=""/>
        <dsp:cNvSpPr/>
      </dsp:nvSpPr>
      <dsp:spPr>
        <a:xfrm rot="5400000">
          <a:off x="5389697" y="-1551995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Fasten the ties at the neck and the back.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75691" y="1408203"/>
        <a:ext cx="6728058" cy="853854"/>
      </dsp:txXfrm>
    </dsp:sp>
    <dsp:sp modelId="{D7EAC3A1-06AB-654A-80C2-5A19242D098C}">
      <dsp:nvSpPr>
        <dsp:cNvPr id="0" name=""/>
        <dsp:cNvSpPr/>
      </dsp:nvSpPr>
      <dsp:spPr>
        <a:xfrm>
          <a:off x="1334823" y="1243730"/>
          <a:ext cx="1140868" cy="118279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90516" y="1299423"/>
        <a:ext cx="1029482" cy="1071412"/>
      </dsp:txXfrm>
    </dsp:sp>
    <dsp:sp modelId="{C2A3A775-B5F7-C341-AE51-5FBC3CE45DAA}">
      <dsp:nvSpPr>
        <dsp:cNvPr id="0" name=""/>
        <dsp:cNvSpPr/>
      </dsp:nvSpPr>
      <dsp:spPr>
        <a:xfrm rot="5400000">
          <a:off x="5389697" y="-310056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Tuck your sleeves under the glove cuffs of the gown.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75691" y="2650142"/>
        <a:ext cx="6728058" cy="853854"/>
      </dsp:txXfrm>
    </dsp:sp>
    <dsp:sp modelId="{0E1458E4-D616-2943-AFD6-D2230916BC8F}">
      <dsp:nvSpPr>
        <dsp:cNvPr id="0" name=""/>
        <dsp:cNvSpPr/>
      </dsp:nvSpPr>
      <dsp:spPr>
        <a:xfrm>
          <a:off x="1334823" y="2485669"/>
          <a:ext cx="1140868" cy="11827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3</a:t>
          </a:r>
        </a:p>
      </dsp:txBody>
      <dsp:txXfrm>
        <a:off x="1390516" y="2541362"/>
        <a:ext cx="1029482" cy="10714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392024" y="-2799239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Using clean hands, untie or break the ties at your back and neck.</a:t>
          </a:r>
          <a:endParaRPr lang="en-GB" sz="2200" kern="1200"/>
        </a:p>
      </dsp:txBody>
      <dsp:txXfrm rot="-5400000">
        <a:off x="2473787" y="164776"/>
        <a:ext cx="6728472" cy="846219"/>
      </dsp:txXfrm>
    </dsp:sp>
    <dsp:sp modelId="{1CDBC0BD-AB38-1447-AF36-92B0260F8C86}">
      <dsp:nvSpPr>
        <dsp:cNvPr id="0" name=""/>
        <dsp:cNvSpPr/>
      </dsp:nvSpPr>
      <dsp:spPr>
        <a:xfrm>
          <a:off x="1322858" y="1776"/>
          <a:ext cx="1150928" cy="11722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79042" y="57960"/>
        <a:ext cx="1038560" cy="1059851"/>
      </dsp:txXfrm>
    </dsp:sp>
    <dsp:sp modelId="{215399BA-430F-164D-86E6-47C4843D4BC5}">
      <dsp:nvSpPr>
        <dsp:cNvPr id="0" name=""/>
        <dsp:cNvSpPr/>
      </dsp:nvSpPr>
      <dsp:spPr>
        <a:xfrm rot="5400000">
          <a:off x="5381964" y="-1568408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Pull from the neck and shoulders, then arms. Remember to touch only the inside of the gown because the outside is already contaminated. </a:t>
          </a:r>
          <a:endParaRPr lang="en-GB" sz="2200" kern="1200"/>
        </a:p>
      </dsp:txBody>
      <dsp:txXfrm rot="-5400000">
        <a:off x="2463727" y="1395607"/>
        <a:ext cx="6728472" cy="846219"/>
      </dsp:txXfrm>
    </dsp:sp>
    <dsp:sp modelId="{D7EAC3A1-06AB-654A-80C2-5A19242D098C}">
      <dsp:nvSpPr>
        <dsp:cNvPr id="0" name=""/>
        <dsp:cNvSpPr/>
      </dsp:nvSpPr>
      <dsp:spPr>
        <a:xfrm>
          <a:off x="1322858" y="1232606"/>
          <a:ext cx="1140868" cy="11722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78551" y="1288299"/>
        <a:ext cx="1029482" cy="1060833"/>
      </dsp:txXfrm>
    </dsp:sp>
    <dsp:sp modelId="{961874E6-C486-064F-B934-20EBF3504F88}">
      <dsp:nvSpPr>
        <dsp:cNvPr id="0" name=""/>
        <dsp:cNvSpPr/>
      </dsp:nvSpPr>
      <dsp:spPr>
        <a:xfrm rot="5400000">
          <a:off x="5405894" y="-337578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/>
            <a:t>Turn the gown inside out.</a:t>
          </a:r>
          <a:endParaRPr lang="en-GB" sz="2200" kern="1200" dirty="0"/>
        </a:p>
      </dsp:txBody>
      <dsp:txXfrm rot="-5400000">
        <a:off x="2487657" y="2626437"/>
        <a:ext cx="6728472" cy="846219"/>
      </dsp:txXfrm>
    </dsp:sp>
    <dsp:sp modelId="{642AD3DE-F5D3-B04D-8B13-EEE4CD5BC115}">
      <dsp:nvSpPr>
        <dsp:cNvPr id="0" name=""/>
        <dsp:cNvSpPr/>
      </dsp:nvSpPr>
      <dsp:spPr>
        <a:xfrm>
          <a:off x="1322858" y="2463437"/>
          <a:ext cx="1164798" cy="11722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</a:t>
          </a:r>
        </a:p>
      </dsp:txBody>
      <dsp:txXfrm>
        <a:off x="1379719" y="2520298"/>
        <a:ext cx="1051076" cy="1058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 b="7890"/>
          <a:stretch/>
        </p:blipFill>
        <p:spPr>
          <a:xfrm>
            <a:off x="-4" y="0"/>
            <a:ext cx="12192000" cy="684143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Follow Safe Work Practices for Infection Control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care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personal protective equipment (PPE)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handling, transporting, and processing of linen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B0EE6-7DFF-4BD3-B7DA-D6102C1573C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FAAA3-5505-E305-FBE3-7924DEE71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DDD8021-6BE7-502B-3D86-32F835F957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475CD-CBB0-3EBF-FED6-788CB64AA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40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640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sharps disposal containers according to the guidelines of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E47E3-B7DA-4443-B55A-E402DB8FBCC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BFBC-B3D1-4112-9485-AF0DEFBD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77" y="1858929"/>
            <a:ext cx="3565646" cy="33289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959F42-8407-49D3-6799-CA7B6E00E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5152A3-A199-7B3A-5507-93C8E4CE01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49E77-37EB-5451-7D1A-C0370FE4BC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handling sharps, DO NOT: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re-cap or bend used needles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the needles from syringes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them in areas that children can reach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sharps in the general trash or put them in the recycle bin.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36312-4EC0-4C30-BCC8-7F66E763B6C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BFCA5B-D333-7771-A837-79044F862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37CB93-F142-539D-6D1B-FB63107D4BF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F87AA-B9BA-351B-4AFA-4FEFC242A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5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/>
          <a:stretch/>
        </p:blipFill>
        <p:spPr>
          <a:xfrm>
            <a:off x="2490838" y="-1"/>
            <a:ext cx="970116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9373" y="0"/>
            <a:ext cx="8504313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5" y="1623659"/>
            <a:ext cx="5203375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  <a:p>
            <a:r>
              <a:rPr lang="en-US" sz="5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</a:t>
            </a: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Situations When Additional Infection Control Procedures are Required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situations where you will need additional infection control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situations when standard precautions will no longer work to prevent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infection control procedures include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224D84-0B0C-4694-8879-2BC5B6F31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95621"/>
              </p:ext>
            </p:extLst>
          </p:nvPr>
        </p:nvGraphicFramePr>
        <p:xfrm>
          <a:off x="1266825" y="4331809"/>
          <a:ext cx="9295158" cy="167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DEC34AB-6554-4EB7-8486-FC7B7BE0B93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6121E2-CF43-C8CD-0362-E124C52D4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F25C1E2-88F2-FEA2-30F2-C977B0DE48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C01EE-E058-7B5D-97CC-21575848EF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infection control procedures will be required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clients who are suspected or confirmed to be infected with transmissible viruses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known outbreaks of infectious diseases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infection was transmitted through either contact, droplets or airborne pathogens.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84760-0104-4052-B6EF-27D4D9D54C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2E737-BA07-B01E-56E2-08E29AC6B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3CD905-1374-A272-88F4-D2B94206E2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81BD6-EE26-A00D-9238-8D38F4C01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these situations, follow this step-by-step assessment: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potential source and type of infection.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contact tracing.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need for additional infection control procedures.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7F4C1-098C-4CBE-ABFC-46090C2FDC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71DE53-4A79-29A9-DCF8-7DE83405E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99A2E4-A540-DD24-63C7-C157B0C868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E7719-BD8C-246B-5F7B-A17B852E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23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r="4063"/>
          <a:stretch/>
        </p:blipFill>
        <p:spPr>
          <a:xfrm>
            <a:off x="2743199" y="1"/>
            <a:ext cx="9448800" cy="6869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11245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54403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Additional Infection Control Precautions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Precautions are implemented when standard precautions cannot prevent the transmission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also called transmission-based precautions.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commonly used during outbreaks (whether confirmed or suspected) to contain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661B0-4CE3-434E-B9F8-CA6B801C43E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6B7B9-A171-C337-2438-F08BDD1AF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5BCEC71-1847-4F4D-1E31-4210A6CAE0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32562-D261-6FFB-62FE-0AD281789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different types of additional precautions that are based on the routes of transmission are as follows: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AAA0F4-7783-4F2B-8F20-80099926D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467008"/>
              </p:ext>
            </p:extLst>
          </p:nvPr>
        </p:nvGraphicFramePr>
        <p:xfrm>
          <a:off x="976505" y="2894218"/>
          <a:ext cx="9948670" cy="230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15D27C-9655-4829-BFE3-AAD8233B69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17C046-42B3-52DE-8AC9-521A93BE51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E10A60-77E0-2B34-ABC0-312260321D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DEC61-2B51-AFF2-0146-1BDD1A59E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Contact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precautions are applied when there is a risk of direct or indirect contact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transmission is considered the most common mode of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two types of contact transmission: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220A05-8915-403F-AECF-B6561CFF5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870440"/>
              </p:ext>
            </p:extLst>
          </p:nvPr>
        </p:nvGraphicFramePr>
        <p:xfrm>
          <a:off x="936748" y="4001294"/>
          <a:ext cx="9492713" cy="181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CBC4DAC-8D5B-4A1E-910B-19CEE2C9E42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3B7C7-F5B2-EC6C-EE1A-01899F7B12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797059E-4484-B232-394F-5DFE1613EB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6E0AC-7AA9-DCF5-E397-F470E542E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disposal of contaminated waste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and disposal of sharps.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917A9-188D-4DD1-9430-DEE56A275D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FF086-BC42-4A98-833E-31A4A24C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40" y="1606240"/>
            <a:ext cx="5202460" cy="36455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D57E8E-8B04-759D-1728-E741B3C04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9021D05-E168-E946-C48F-2DBE274814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58AB3-3064-8978-8F32-9D28391EA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68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transmission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an infectious agent transfers from a contaminated object/person to a host.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transmission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second type of transmission which happens when the infection transmits without going through a contaminated object or person.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A5013-1083-41D8-BADF-483EF2F7E36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5A3EF-FFDC-8DFE-4F70-322EA34BE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3D9CFBC-6A09-5261-D3D2-BC04C50872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776E48-465F-00DA-1DF8-A20BCF64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6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precautions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Accommodation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 guidelines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Visitor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A47C1-13FF-4098-A539-86D81C2A2DC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27912-1FF4-EDAE-E05D-33CBD754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A4B0A6-393D-5F03-A81F-74295640AD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E54F5-0738-F948-F4D4-CA81E8772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67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Droplet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precautions are applied when there is a risk of droplet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transmission occurs through droplets coming from infected persons that happens when an infected person coughs, sneezes or talks.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droplets can cause infection when they enter directly on a susceptible host's mucosal surfaces.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0BFEC-7876-4581-9172-A9497CE874C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331D96-FEF0-734E-5F35-002D19828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D15321C-9A37-850D-FD1A-8D7A7A8F2E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11CC8-A64C-683B-0877-2608FE1417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98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Airborne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16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precautions are applied when there is a risk of airborne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 involves aerosols produced when an infected person coughs, sneezes, or talks.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26A06-4733-439C-BC91-195BE51D104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9322-E899-4D58-AC85-9D1AE598D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175" y="2026984"/>
            <a:ext cx="5076727" cy="3384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280262-B78A-8274-4BCE-19F761365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51AA142-5DA3-2955-28A5-F219ADAE5F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5ED9E-DE98-FA15-B391-DFBB48DC7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70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Aerosols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particles suspended in the air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dispersed over long distances and inhaled by a susceptible host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transmitted through ventilation or air conditioning systems.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 can occur either in the same room or in a different room, depending on the air current.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EC4E6B-CB62-482B-BE90-C0E4B9C2C61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971BE-D3ED-A652-21F4-BB530EADB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BBBF60-DB99-5731-A106-5BD9898B05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8348DC-BE89-EA39-88A4-9B6C27A20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25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r="19716"/>
          <a:stretch/>
        </p:blipFill>
        <p:spPr>
          <a:xfrm>
            <a:off x="4607762" y="0"/>
            <a:ext cx="7828575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920640" y="-1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206264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Risks of Infection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32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identify risks of infection in the workplace promptly.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allow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take the necessary measures to avoid the spread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of infection refers to the possibility of an infection spreading in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other types of risk, risk of infection is identified by following a risk identification and assessment process.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difference is that you will observe and record details specific to infections.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05ECB-865E-4491-A4C0-7F5F952AD87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1E268-BDFF-AB21-222E-20D4D88D6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1A9132C-8294-47DC-5178-A7F1FE8BFD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E93B-2CF7-C1D7-5D43-1F7CFE0DA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556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Risk Identification and Assessment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First, you must identify the risk and gather as much information as you can about the risk.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identified basic information about the infection, you can assess the risk.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assessing other types of risk, you must access and fill out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 assessment form.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CAE44-8105-4432-BB9A-0C1063CD1F7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F72B20-6BF3-1833-1F66-DF47249C4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CD38E94-71EC-85A4-3B75-33EC1AF938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E6774-5F5C-3E27-D9FA-85B26C32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36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Unlike other types of risks, infection is not always observable where infected persons may not show symptoms of infection but may still be carriers of the infectious agent.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risks of infection, it is important that you investigate thoroughly by: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observing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clients, co-workers and visitors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existing infection control precautions for any breaches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interviewing persons who may be experiencing symptoms of infection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reviewing client records for information such as history of the illness and recent health complaints.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AC8D0-E5F2-4137-8463-4774EFAAD0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B33FB8-B5CF-B46B-30C6-07A07FEF0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8845AED-417E-C438-19F7-FC65C793A5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021F8-2ED0-33A9-64D9-BAD494E5B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58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Risks of Infection According to Workplace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conducting the risk assessment, you will now have a risk assessment document ready.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step is to report your findings to your supervisor, following workplace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will involve: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8ACFD6-5F92-489A-A4EE-2B0B6BD8C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3674"/>
              </p:ext>
            </p:extLst>
          </p:nvPr>
        </p:nvGraphicFramePr>
        <p:xfrm>
          <a:off x="928311" y="4744277"/>
          <a:ext cx="9474645" cy="1286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65F852-79E5-4D47-B71D-6084D9C0628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D52FEE-116C-0BA8-B163-E7E3ECD6D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5DDC11-F4EC-D878-9031-5107759C78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7790E-4ABA-2F63-C83B-40105FE20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6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Hand Hygiene Practices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day, you come across potential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interact with potentially infected clients, equipment, surfaces, and substances.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you get exposed to various pathogens that can cause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are not careful, you can spread these to people or surfaces when you: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your eyes, nose or mouth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cough or sneeze into your hands, then touch people or surfaces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surfaces with dirty hands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or eat food with unwashed hands.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811B72-0E71-4783-8D10-9CADA37CA90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2F16B-64C3-0877-A27F-C1F9E61A5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80BA78-5458-2910-98B2-5BBFB8289A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4EC65-A2C0-FF0E-D624-985D808E0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Common Sources of Infection in a Home-Based Environment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home setting is different from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in that you do not always have control of the home environment of your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observe standard precautions for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precautions are part of compliance requirements for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your client’s home is not a regulated environment.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21DD8-22D3-407A-A770-2B3571997E7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72B61-AF8E-759D-2195-FCA6403C1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D524343-550B-896D-4EED-96715FE742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55E9C-8967-B2CA-3FBC-23488E1BE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6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Conditions and availability of resources will vary depending on your client’s home setting.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client’s home, infections will most likely come from: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9F5050-66E8-467A-9713-FBDD62A90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250779"/>
              </p:ext>
            </p:extLst>
          </p:nvPr>
        </p:nvGraphicFramePr>
        <p:xfrm>
          <a:off x="947943" y="3311267"/>
          <a:ext cx="9508021" cy="2771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FEE9AE5-0E94-4570-976A-2F923954BA8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CA6A46-AC9F-773A-DB7E-71DD57AF4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33D1C6F-FA7B-BB64-115D-D811D7AE267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15971-8CB6-EBBA-ED78-EC4976B4B1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48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8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transfer of infectious diseases at home, everyone must follow standard precautions and orient your client and their family on how to follow these standard precautions.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2C110-C2E3-4A26-B746-FA6338CBD4D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754B3-FDD9-4246-8A48-A6CFF9C0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70" y="2156984"/>
            <a:ext cx="5268060" cy="30770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D74609-47AF-DAB1-6D03-84E1ABC1B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142BDF-8CB9-8D86-31EB-388C649B69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FC896B-7F74-8BBF-0B3E-F5BCE61FF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2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 hygiene and care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PPE, if necessary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cleaning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precautions for handling waste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precautions for handling linen.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9A66F-F3DA-402A-8041-6419C80BEFB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A8EB1-7C4D-27BA-9937-517C08641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030C469-7C86-7284-FB00-F9B165EDB1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2D786-B1EC-6D88-5251-C1ACC70A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4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you must also report these risks of infection to your supervisor for proper action.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suspected infections at home, you, the client and other close contacts may also be required to undergo quarantine.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quarantine period will depend on the nature of the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serious cases of infection,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refer you to healthcare professionals for the next steps.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ED276-10FC-4C17-8F02-07913EE69FF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D344A3-0BBC-6DCB-456C-1BA8BC360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20C028-A0CC-29C8-4477-A79E0CD5CD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778D-6F5A-AC34-E070-C891AB6A4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3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3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6844CE-922D-34BB-9014-EDB74FB9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FA8754F-2B2C-C9FD-DC42-01AE7CB3E1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17B47-3F25-EB13-20DC-4C76F985C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most effective ways to protect yourself and the people around you from getting sick is through proper hand hygiene.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can be even more effective when performed during key moments when you are more likely to get and spread pathogens.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in a care setting include: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43BE-38F0-421C-A356-375C205DFA2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B7F923-961B-4E82-B75A-840521DF4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159954"/>
              </p:ext>
            </p:extLst>
          </p:nvPr>
        </p:nvGraphicFramePr>
        <p:xfrm>
          <a:off x="1714366" y="4356508"/>
          <a:ext cx="8128000" cy="14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072B2C0-A562-366D-C270-FFE8251A6E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DE9489-FC01-E376-8279-E631E00A73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7FCF7-2C51-7336-48F8-F3AB8CBA5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 is considered one of the simplest yet most effective measures to prevent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performed when the hands are visibly dirty or visibly soiled with blood or other body fluids.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the use of water and soap (either microbial or antimicrobial) or a soap solution.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40C84-9033-4FD6-B094-D3697C9E369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FF1EB-CCFF-7F7E-95E0-4E34B3FF2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AF0751-8AE9-8D85-3F1D-A0A26DC85A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DB0D7-F0B3-9BFF-FAD1-57A7A6B3B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631006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image below illustrates how to perform handwashing: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BE9F0-DBDB-49F9-B270-8E0DB1C7EF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 descr="A drawing of a hand sanitizer dispenser&#10;&#10;Description automatically generated with medium confidence">
            <a:extLst>
              <a:ext uri="{FF2B5EF4-FFF2-40B4-BE49-F238E27FC236}">
                <a16:creationId xmlns:a16="http://schemas.microsoft.com/office/drawing/2014/main" id="{EB6E2637-7AA1-3F50-2640-654DF005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28" y="1192830"/>
            <a:ext cx="5493047" cy="1736404"/>
          </a:xfrm>
          <a:prstGeom prst="rect">
            <a:avLst/>
          </a:prstGeom>
        </p:spPr>
      </p:pic>
      <p:pic>
        <p:nvPicPr>
          <p:cNvPr id="3" name="Picture 2" descr="A picture containing line art, sketch, illustration, drawing&#10;&#10;Description automatically generated">
            <a:extLst>
              <a:ext uri="{FF2B5EF4-FFF2-40B4-BE49-F238E27FC236}">
                <a16:creationId xmlns:a16="http://schemas.microsoft.com/office/drawing/2014/main" id="{7262930D-5C72-EFDD-DF18-100B12F3B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03"/>
          <a:stretch/>
        </p:blipFill>
        <p:spPr bwMode="auto">
          <a:xfrm>
            <a:off x="3275961" y="4410506"/>
            <a:ext cx="5640076" cy="1675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line, font&#10;&#10;Description automatically generated">
            <a:extLst>
              <a:ext uri="{FF2B5EF4-FFF2-40B4-BE49-F238E27FC236}">
                <a16:creationId xmlns:a16="http://schemas.microsoft.com/office/drawing/2014/main" id="{58CF1DB1-CA70-E48F-5D43-D1C5BAFC8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0" y="3062637"/>
            <a:ext cx="6430020" cy="127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75519-2013-24ED-0DA6-33A8FAC53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5AD046-9F70-46D2-63B1-C1DDC43D5C3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CAD266-B4F0-2140-02C9-E252AD9A2E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6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steps to handwashing are as follows:  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Wet your hands with clean, running water (preferably warm).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 off the tap and apply soap to the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Lather your hands by rubbing them together with the soap, including: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Palm to palm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of hands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between fingers and back fingers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074F9-CC11-4B59-925D-755DEF9951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1DDCF2-E32D-FD99-3461-7D3A00A2F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22E0C6-8F79-DBC8-F026-2953B07A30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AC357-264F-B9DC-AE18-DE0152AD6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3613355"/>
            <a:ext cx="5260454" cy="25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Rinse your hands well under clean, running water.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your hands using a clean towel or air dry them.</a:t>
            </a:r>
          </a:p>
        </p:txBody>
      </p:sp>
      <p:pic>
        <p:nvPicPr>
          <p:cNvPr id="7" name="Picture 6" descr="Soap on hand">
            <a:extLst>
              <a:ext uri="{FF2B5EF4-FFF2-40B4-BE49-F238E27FC236}">
                <a16:creationId xmlns:a16="http://schemas.microsoft.com/office/drawing/2014/main" id="{75927091-3DD2-4DDC-B336-F29F5225BA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57" y="1791493"/>
            <a:ext cx="5199885" cy="34663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7D560-F30B-48AA-8057-C834AC31CFA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7DCBF-FDA3-B8BF-68AB-E3D54024139C}"/>
              </a:ext>
            </a:extLst>
          </p:cNvPr>
          <p:cNvSpPr txBox="1">
            <a:spLocks/>
          </p:cNvSpPr>
          <p:nvPr/>
        </p:nvSpPr>
        <p:spPr>
          <a:xfrm>
            <a:off x="836872" y="1903433"/>
            <a:ext cx="10089629" cy="188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steps to handwashing are as follows: 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thumbs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Tips of fingers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07B97-AFC3-8578-BF89-D705F90DF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B895CB0-3CCB-D616-479E-0BF3E106CC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4F9F1-2729-B151-92B0-CCA53D84F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some of the things that you need to remember when washing your hands: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 should only be performed in designated handwashing basins.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refilling old containers for liquid soap, cleaners, and disinfectants to avoid contamination.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non-antimicrobial soaps after social contact and for visibly soiled hands.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use hot water because this can irritate your skin, instead use warm water.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immediately use an alcohol-based hand rub (ABHR) after handwashing.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FE3AA-2495-466D-B883-D54299DD11A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FC35A-B20E-C38F-6DA0-93D06454A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F9C195C-D907-AE10-2A8D-47385A93B20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CB6EF-3E4C-22D2-9FDF-B7C90B683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Rubbing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rubbing involves using alcohol-based hand rubs (ABHRs), hand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gels, or liquids.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performed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hands are not visibly soiled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and soap are not readily available.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13853-0D56-4E65-9ABD-D82B7B43469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748A0-F4B7-8E92-C49F-F524EE77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CDBD9B5-902A-6317-D8F0-937B26CD98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C0DFB-27E5-6035-E577-FAD281B3E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care facilities, no matter how advanced or sophisticated, face the risk of infections. Infections can have significant consequences.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cause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hospitalisation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even the loss of life in the worst-case scenario.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Fortunately, infections are preventable.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be avoided through proper infection prevention and control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practices aim to stop the spread of infections.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FF33F-0516-7CC2-F73A-69F1B781B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D95F90-91F2-A2C4-4BB5-3F68127E9B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168CA-579E-141E-1B39-53BB72D42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0993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performing hand rubbing, ensure that your hands are clear of obstructions.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any hand and arm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jewellery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watches.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89CF7-EB54-4C04-A777-19C1E0B177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19395-00A6-468C-AB80-2F9923F1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49" y="1791493"/>
            <a:ext cx="5533948" cy="3622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C7E445-0C23-862D-29BE-23B2AE964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C22710-2EE0-F5FD-8618-12E963AC38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EAD4AE-D559-B177-5824-BC9B69C27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Then, follow this step-by-step process: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a palmful of ABHR on both of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palms against each other in a circular motion.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right palm over the back of your left hand and vice versa.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palms together, this time with your fingers interlaced.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the backs of your fingers in one hand with the palm of your other hand.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both of your thumbs.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rubbing until your hands are dry.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018A0-EE31-4D4A-9C32-B244AD55816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9CF8FC-A0EF-EF67-A26B-CE0310A80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41A259-D43F-CF7A-1154-C69CA98A8F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905DF-E552-9E3F-1DB0-A5B9069EA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entire procedure takes approximately 20 to 30 seconds.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things that you must remember when hand rubbing: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product that you choose must have an alcohol concentration between 60 to 95 per cent.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products that do not have the required alcohol concentration.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rubs should be made readily available through dispensers near the points of care or in small bottles for carrying with you around.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2F7A7-BC67-44FA-BD4E-1C165191FAE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04693-372D-6E37-F654-A9D938A8C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E9FC6BA-7FE2-D74E-4DBB-72521AC1B25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07DBB-D35D-5E6F-0699-F1859309B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Hand Care Practices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Intact skin serves as your primary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mechanism against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damage your skin, you become prone to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harbour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pathogens that can be transmitted to your clients or other care workers. </a:t>
            </a:r>
          </a:p>
        </p:txBody>
      </p:sp>
      <p:pic>
        <p:nvPicPr>
          <p:cNvPr id="7" name="Picture 6" descr="A picture containing person, wall, indoor, shirt&#10;&#10;Description automatically generated">
            <a:extLst>
              <a:ext uri="{FF2B5EF4-FFF2-40B4-BE49-F238E27FC236}">
                <a16:creationId xmlns:a16="http://schemas.microsoft.com/office/drawing/2014/main" id="{C2A4D69B-6EFD-4430-922A-64024376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93" y="1968467"/>
            <a:ext cx="5023357" cy="334517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0307FC-66DC-42B1-B57B-26135C426FF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BEFA9E-C079-D1FE-A1B1-5BC9364B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3063FB-FD57-8D11-149D-0864FA7996D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872786-5F3B-6511-2D8C-8BC1727B5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may sometimes cause skin reactions such as contact dermatitis.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Irritant contact dermatitis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happens when there is skin drying due to frequent and repeated use of hand hygiene products. Symptoms include: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dryness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irritation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itching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major cases, cracking and bleeding can be observed.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620D7-B2A0-4D70-ADB6-809C37D4AE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5BC33E-18AC-0187-3759-1F09338A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B5BF04-1036-7B0E-4039-4C0403A76F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C96C5-9907-CC98-BF33-A6C48DD27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may sometimes cause skin reactions such as contact dermatitis.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Allergic contact dermatitis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manifests when you are allergic to any ingredient in a hand hygiene product.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usually associated with fragrances and preservatives.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3F995-4E72-4E23-8FBC-497B73CFEA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407B5-D7D1-962E-6666-4EAD222D5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B4241DF-DC62-AC36-33B4-B55F6F6346B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FAF74-6FAC-C865-3B9C-FDB009D8E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4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0318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 reactions need to be addressed with hand care procedures to reduce the risk of skin damage and irritation.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75BC7-146E-459E-8FFD-0E6EFA6599F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9D256-2B76-4EC1-B943-2A611F7E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9348"/>
            <a:ext cx="5715754" cy="31260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BD1BFE-B5FB-0803-F036-E273D8A8F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D97EEE-40B6-C2C2-C490-406ADE6055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B5824-5AB6-CDE8-0944-766043E81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Ways That Help Maintain Intact Skin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products that may irritate the skin.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washing hands with soap and water immediately before or after using an alcohol-based hand rub, as this may cause dermatitis.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hands are completely dry and clean before donning gloves.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hot water for handwashing.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4BF47-1530-49B4-A1BE-E5DAB21F22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C8E62-DA5C-CE3A-E65F-622A6DB27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4D2EE9C-20A8-1E72-FA92-751F71ABCB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2251F-25A4-5D02-7612-8DD62F79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Lotion and Creams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use lotions and creams provided or recommended by the care facility to ensure compatibility with other hand hygiene products used in the facility.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regularly with creams and lotions to prevent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skin dryness or irritation.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F9EA1-9E39-437D-B670-32CCE5F7457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B26AED-5BB0-D2F2-BA21-83C8D513F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D082254-04A3-308C-ADA2-F27B5170B7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7A28B-A9BA-735B-40CE-5F8E8C008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90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Hand Hygiene Products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with fragrances,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preservatives should be avoided or minimized as this products can lead to skin irritation.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Emollient-containing ABHRs are recommended which are known to lead to improvements in irritant contact dermatitis.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F57D8-36C1-4783-8034-DF85DA7300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6FE98D-0D62-FED5-41AE-B42392688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143D36D-6589-8431-BE0F-06765B5AC6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1A782-F020-F03C-F3F9-B6B0E3B4C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the responsibility to ensure your clients' health, safety, and wellness.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achieve this, you must understand the essential role that you play in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implementing standards and additional precautions.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also involves following the correct procedures in handling incidents and equipment.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also be able to assess and identify risks of infection so that you can record and report them accordingly.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24F6D-FB1C-44D0-AB25-18DBA8D6F0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32556-AE9A-C2C6-4998-EC64E3CC8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4582FC8-86E1-7707-AE9E-13B92F0501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CDC53-2016-487D-30E0-A1BDCBF94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 Handwashing and Hand Rubbing Practices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7056141-B66B-4E94-AFA3-8D3F715A9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040701"/>
              </p:ext>
            </p:extLst>
          </p:nvPr>
        </p:nvGraphicFramePr>
        <p:xfrm>
          <a:off x="947393" y="2332382"/>
          <a:ext cx="9468816" cy="339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F3F51A8-71B4-446B-B5FD-4A1706EBF66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0A7FDA-EF92-8CDE-766D-79571D085C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99C7D5D-F5FB-FDD5-B171-7F44E658141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3B586-2B23-0037-51E3-BEA7D15E20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Hand Care Guidelines: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Jewellery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kept at the absolute minimum.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 appropriate attire like cardigans or jackets.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Chipped or old nail polish must be removed.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biting or chewing nails.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18B04-7237-4386-BDAF-A5069030523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A61746-3025-55DA-3CB8-9390402A2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6815B49-4C62-4AF9-5C49-EEA9C6D074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F5415-FA7C-68A4-381B-466E69B1F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4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Use of Personal Protective Equipment (PPE)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protective equipment (PPE) is a piece of wearable equipment that can be used alone or in combination with other PPE.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reduces the risk of infection by performing the following functions: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Protecting your body parts, membranes (e.g. nose, mouth, and eyes), and clothing from infectious particles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contamination of skin and clothing by pathogens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2BF02F-AD7C-4496-B67E-5859D7DA16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626EC5-C5A7-11B6-26D4-33B813483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4976224-0454-6857-E55B-2E10AEC0F58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6D0D0-336C-4668-4487-0BB987C3D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choosing the type of PPE to be used, consider the following factors: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to health and safety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or activity to be performed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of work and any hazard associated with the work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of relevant standards and codes of practice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Size, fit, and comfort for the person wearing the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applicable Australian Standards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063E-EA43-42A2-A1ED-AC6B912941D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E5B1A1-51B7-D78E-99D3-8EA46E432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66DBE9D-94C4-BF76-4018-3A41FDBD739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BB1C-02FC-E7F8-9BE6-C01678CB6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PPE must only be used when deemed necessary.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Overuse of PPE can lead to negative effects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interference with the quality of care given to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waste and costs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shortages of PPE that can result in inappropriate 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issues relating to disposable PPE, washing agents, and chemicals.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16EBF-BA7D-473E-ACFF-3882B46572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FBA176-4D5D-38C8-9DDE-2AAD42CA8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2398A0C-EE86-C42B-A1AF-6849082E02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2D4C6C-521A-4EA6-3DF9-24392BF23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PPE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should be worn in this sequence: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326EFE-ADAE-4725-A40C-205E70C9A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27520"/>
              </p:ext>
            </p:extLst>
          </p:nvPr>
        </p:nvGraphicFramePr>
        <p:xfrm>
          <a:off x="835546" y="3071654"/>
          <a:ext cx="10520908" cy="20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EC048EB-244D-45F4-B2C2-7750E313F14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D87C4C-27DD-A58E-8588-E7362BC4AC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9EF4420-7470-7C99-B8B3-40331218DE0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87B69A-F6D9-71F8-781B-BD8FE417B5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should be removed before leaving a care client’s room or immediately outside the client’s room.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be done in the following sequence: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ADF4CE2-A0B7-47D1-9A1E-A09420EAE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618414"/>
              </p:ext>
            </p:extLst>
          </p:nvPr>
        </p:nvGraphicFramePr>
        <p:xfrm>
          <a:off x="835545" y="3152199"/>
          <a:ext cx="10520909" cy="218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3797566-2929-4A5A-94FB-05840C40058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A7740F-D0B3-EB01-5972-C79E9DCE3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3A7AEDD-DBEC-DDC2-BF49-671331D4EF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6B985-D77B-432A-1EB8-0E04FBC40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7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Gloves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are designed to protect yourself and your clients from pathogens that can be transmitted via hand contact.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worn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direct contact with infectious substances or materials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visibly soiled or potentially contaminated client care equipment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potential exposure to toxic drugs during the administration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chemicals when cleaning.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9A7E-F1D1-4C3B-8E4C-6054C91F11B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EBBEF-2F55-DB7E-0D0D-81BC78208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4BCDAC-BBBF-E21E-0A8C-2E335C8C3A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F0E64-FE8F-8503-7804-259CBF541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0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95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are not required for routine care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activities where contact is limited to the intact skin of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255EA-D5E9-49CB-AD68-2551FC25897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AB397-483F-4002-B061-A178CC81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22726" y="2152050"/>
            <a:ext cx="3296595" cy="4753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DF8FE2-1ED8-A240-4C06-FF1C07DA1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95E72D1-8750-1182-B007-1D23FCB1FF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D95513-1CC0-E077-A4C2-00494C68B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2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Gloves Correctly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guidelines for appropriate glove use: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 before and after using gloves.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gloves between conducting clean and dirty procedures.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gloves in between interactions with different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that are used for care activities should not be reused.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78D66-0B2C-4FF8-85DA-C9E48BB8707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002827-A212-9587-A728-23523E4CF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9454C25-9BF1-0C1A-D6C4-58060E3ED1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0C203-C562-0B55-79C6-F41D8EB1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4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precautions to prevent the spread of infection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situations when additional infection control procedures are required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additional infection control precautions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risks of infection.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1669-3105-4077-ACF4-365771BA48F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4266C-D671-5179-F975-B92A12F6B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5159FE3-5A1C-608B-50F4-DEC830FE10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5CF83-4329-562B-A9A8-D47FE3C4B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touching everyday objects, do not wear gloves.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you avoid cross-contamination.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80A5B-0EFE-42B5-B8E3-B04C76CCA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b="8584"/>
          <a:stretch/>
        </p:blipFill>
        <p:spPr bwMode="auto">
          <a:xfrm>
            <a:off x="6149338" y="1952625"/>
            <a:ext cx="5717615" cy="314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EDC03-F096-4247-992E-9BC1E730250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D1512-2890-6C91-4F9D-84140270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077F3C-D683-7097-289F-B80DED3461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BCAB1-3119-9E14-3FEA-07FA7E2DC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Gloves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71900"/>
              </p:ext>
            </p:extLst>
          </p:nvPr>
        </p:nvGraphicFramePr>
        <p:xfrm>
          <a:off x="967297" y="2942103"/>
          <a:ext cx="9660945" cy="242836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37071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Type of Gloves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110016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Examination gloves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Disposable gloves to prevent contamination between the examiner and the person being examined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Common materials include latex, vinyl, and polymer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038515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D15B7-B612-0378-4520-0A2603780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F344A9-F384-AEA3-92C1-5E4BE2A03B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49D8F-E056-7CDC-7642-161E6ECEC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7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16647"/>
              </p:ext>
            </p:extLst>
          </p:nvPr>
        </p:nvGraphicFramePr>
        <p:xfrm>
          <a:off x="967297" y="2431701"/>
          <a:ext cx="9660945" cy="255319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4633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Gloves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208986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Surgeon’s gloves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in operating rooms to prevent the contamination of a surgical wound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Common materials include natural and synthetic rubber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564676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C1F4CB-A512-38FA-0E8D-1D248D348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570948C-1E68-8A24-5F1E-E109B33F8BC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52120-5E2E-9D6B-B10E-4A996C7DA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0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13254"/>
              </p:ext>
            </p:extLst>
          </p:nvPr>
        </p:nvGraphicFramePr>
        <p:xfrm>
          <a:off x="967297" y="2481943"/>
          <a:ext cx="9660945" cy="203230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67312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Gloves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135917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Non-medical gloves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non-care activities like cleaning of contaminated equipment or food service 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854384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C345F-AC52-499F-1752-5BD8EC95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6EEBE01-D8F7-9364-F8AC-20EF2ED9C2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512EB-F5B7-A6B7-21E3-89A8A624F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3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of Gloves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DDAEA89-B9F7-4B07-A2EE-68ED6E1A7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343917"/>
              </p:ext>
            </p:extLst>
          </p:nvPr>
        </p:nvGraphicFramePr>
        <p:xfrm>
          <a:off x="835546" y="2454882"/>
          <a:ext cx="10297437" cy="2754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7BD0FF7-2A12-41FF-8EFE-1E874E5CAA2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D64A6D-5096-FC04-A0D0-FA600D92F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2458F66-14F9-D868-8352-4127578E4F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7EA03-281E-BD07-E7E7-F3CAEB664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9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Gloves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B6F6CF-F633-4A12-A67E-509270D71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532576"/>
              </p:ext>
            </p:extLst>
          </p:nvPr>
        </p:nvGraphicFramePr>
        <p:xfrm>
          <a:off x="380999" y="2354220"/>
          <a:ext cx="10688903" cy="3582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12C6458-4ED4-432A-878C-AE08F50E46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CF5AFA-C442-F9F9-3602-255A34B6B8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F96A832-2EA6-15F3-CB2D-AA31C79770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7E423-B211-DE81-55C1-A49A0C3FF2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0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Protective Clothing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clothing protects the care workers’ uniforms, clothing, and exposed body parts.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impermeable gowns and plastic aprons.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F4B3C-03DE-4DBD-B97E-ACB348CEC21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F5D10-E5D0-44B0-8EA5-426AFBFD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2073242"/>
            <a:ext cx="5013633" cy="30336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9CC8F2-2CDF-3A77-D6FD-4481F9284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C2AEE7-B0E5-1C9A-E31A-11BADA8FDA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0AD74-382C-4DBB-3978-04E2C84B5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clothing must be worn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exposure to blood, body substances, secretions, or excretions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close contact with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contact with materials or equipment that can possibly contaminate skin and clothing.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leaving the client's room, aprons and gowns should be removed to avoid contaminating the environment.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17E6D-48FE-40B0-AE78-12591B8050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DA1A0-2E83-E383-2D24-99BC303F3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E981326-C102-3369-ECAA-64228CC456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203EC-B52C-E681-17CA-F2ACCD30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0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Protective Clothing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938044"/>
              </p:ext>
            </p:extLst>
          </p:nvPr>
        </p:nvGraphicFramePr>
        <p:xfrm>
          <a:off x="946372" y="3286540"/>
          <a:ext cx="9978803" cy="260179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13054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165749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4798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185381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Plastic apron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for general use and when contact with a client is likely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low-risk procedures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 and disposable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62495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BD18645-D296-4247-A46F-07256365AB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19FB7-34AF-E2E9-A360-E349CE9A0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A500990-AFDB-824F-C55E-C0FD8D20831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C634B-F51B-9796-0FFC-289F2C3AE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85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9475"/>
              </p:ext>
            </p:extLst>
          </p:nvPr>
        </p:nvGraphicFramePr>
        <p:xfrm>
          <a:off x="946372" y="2782956"/>
          <a:ext cx="9978803" cy="264315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741487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237316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38665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225650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Gown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Choice of sleeve length varies depending on the procedure, the volume of body substances to be encountered, and the risk of exposure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Covers a worker’s exposed body area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 and disposable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07254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F1B1CDC-F4AC-40E5-8BAC-BEC1BA155A9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ED2EF-74A1-840E-B64A-67450D3D6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12F347A-8EFF-2DDF-029A-1406E9EF1C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9E350-4833-DA85-CAB3-7D2C53649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9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State/Territory Legislation for Infection Control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legislation provides a basis for safe work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state/territory has their own legislation related to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provisions are found in public health legislation for each state/territory.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C5B3B-2BDB-4DC0-B176-29260816F4F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1A55-6135-43B2-808E-38B8630C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25" y="2205299"/>
            <a:ext cx="5132949" cy="29191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8D2730-DECD-1F41-71F3-C32AF77BF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C3CFBD8-1D93-B050-3B5A-7443A52972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14EE7-7A31-2405-4D46-8D12D4771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2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40415"/>
              </p:ext>
            </p:extLst>
          </p:nvPr>
        </p:nvGraphicFramePr>
        <p:xfrm>
          <a:off x="946372" y="2782956"/>
          <a:ext cx="9978803" cy="315561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01605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377198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5927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239634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Full body gown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when contact with non-intact skin is likely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when anticipating splash or splatter of blood and other body fluids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Always worn in combination with other PPE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8968868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E27AF5-DC56-4D89-BF93-0CF9721B85B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FA0FC4-F76E-4194-F3EB-6984AB8E8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088D770-DF1B-7626-CBAA-67B225A259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1694A-7DD9-A228-8C5D-B7E49AC40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3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98429"/>
              </p:ext>
            </p:extLst>
          </p:nvPr>
        </p:nvGraphicFramePr>
        <p:xfrm>
          <a:off x="946372" y="2782957"/>
          <a:ext cx="9978803" cy="1527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01605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377198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6389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76389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Sterile gown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procedures performed in an aseptic field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1001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5659F4-6C88-4C5E-940F-DC4FD56B0BA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E2BD1-DD06-7ED0-465C-EA749B785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FE94CDC-541D-B5F3-7D8E-1FB4F51098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106D9-76B2-CBEE-F0A9-681BF556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0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Protective Clothing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33DE35-5C04-4DF1-9605-4B3F55813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454926"/>
              </p:ext>
            </p:extLst>
          </p:nvPr>
        </p:nvGraphicFramePr>
        <p:xfrm>
          <a:off x="107725" y="2399236"/>
          <a:ext cx="10584766" cy="367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1D5DCBB-F767-4B13-9FC2-1C6292B377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334CF-81F8-56D4-B266-8AB512A07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2130ADD-D47A-4CD5-9CFC-9401E832EC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DACFF-3B0A-B0C9-1127-579CEAA64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2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Protective Clothing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F072B17-870E-4530-A0C9-BB6A076B6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250813"/>
              </p:ext>
            </p:extLst>
          </p:nvPr>
        </p:nvGraphicFramePr>
        <p:xfrm>
          <a:off x="0" y="2379054"/>
          <a:ext cx="10584766" cy="363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8690A69-5A37-465D-B3B3-0DF2E53EB0F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9BC2B-77B5-5F76-7961-4B66F2E586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DDD20F-F4F8-48CC-8849-A8540C51B5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9A4B5-5664-BF35-19B6-E66C61ACF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6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Protective Clothing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F072B17-870E-4530-A0C9-BB6A076B6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16357"/>
              </p:ext>
            </p:extLst>
          </p:nvPr>
        </p:nvGraphicFramePr>
        <p:xfrm>
          <a:off x="0" y="2379054"/>
          <a:ext cx="10584766" cy="3677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A680580-96C7-4FB3-8D3F-0B7F99611AE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35875E-EFBC-2432-6F7C-2A91BAE89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CFB9EC9-6FBA-7CDD-5850-CFDD90CD3A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FD159-4515-1696-B01A-33C63B803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4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Mucous membranes, such as those found in the nose and mouth, serve as entry points for infectious microorganisms.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masks reduces the risk of exposure to splashes of blood, body substances, secretions, and excretions.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98F23-8A23-4197-928D-A03421001B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1241F7-56C4-9113-B6AC-8F0447DD1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F1CA737-F7FA-AE5A-C242-04084DE23DA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5EDCF-3DBC-AD64-EE5F-317317E6D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Masks Correctly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your mask when it becomes soiled or wet.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touch your mask while wearing it.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Never reuse disposable masks. Do not fold it or put it in your pocket for later use.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Never reapply when it has already been removed. Do not leave your mask hanging around your neck. Discard your mask in the appropriate waste disposal area.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E8588-BD0B-4C36-AF80-2E552891E9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A4050-A2DF-B8FE-88B0-494F3EC9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297CBB-F059-8011-1D8A-02939681DC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CD082-6518-B967-2F97-49761D2AC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0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Masks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care setting, two types of masks are commonly used depending on the situation.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00604-E79D-42AD-971C-367F4AE7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36016"/>
              </p:ext>
            </p:extLst>
          </p:nvPr>
        </p:nvGraphicFramePr>
        <p:xfrm>
          <a:off x="940793" y="2957411"/>
          <a:ext cx="9833223" cy="223782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551128">
                  <a:extLst>
                    <a:ext uri="{9D8B030D-6E8A-4147-A177-3AD203B41FA5}">
                      <a16:colId xmlns:a16="http://schemas.microsoft.com/office/drawing/2014/main" val="1141692393"/>
                    </a:ext>
                  </a:extLst>
                </a:gridCol>
                <a:gridCol w="6282095">
                  <a:extLst>
                    <a:ext uri="{9D8B030D-6E8A-4147-A177-3AD203B41FA5}">
                      <a16:colId xmlns:a16="http://schemas.microsoft.com/office/drawing/2014/main" val="1432248072"/>
                    </a:ext>
                  </a:extLst>
                </a:gridCol>
              </a:tblGrid>
              <a:tr h="41334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mask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756310"/>
                  </a:ext>
                </a:extLst>
              </a:tr>
              <a:tr h="176913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Surgical mask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Loose-fitting and single-use 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Includes surgical, isolation, dental, and medical procedure masks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Does not form a seal around the nose and mouth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3045659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BAF251-876D-439F-8824-76661130E51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7135C-E84A-1CCA-D691-C5BDE739E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147E7F-6FFC-CDC6-AA94-34A20CD6AE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C5D24A-13EA-19DE-BA42-31147DB9A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6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care setting, two types of masks are commonly used depending on the situation.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00604-E79D-42AD-971C-367F4AE7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74805"/>
              </p:ext>
            </p:extLst>
          </p:nvPr>
        </p:nvGraphicFramePr>
        <p:xfrm>
          <a:off x="940793" y="2431702"/>
          <a:ext cx="9833223" cy="2753247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551128">
                  <a:extLst>
                    <a:ext uri="{9D8B030D-6E8A-4147-A177-3AD203B41FA5}">
                      <a16:colId xmlns:a16="http://schemas.microsoft.com/office/drawing/2014/main" val="1141692393"/>
                    </a:ext>
                  </a:extLst>
                </a:gridCol>
                <a:gridCol w="6282095">
                  <a:extLst>
                    <a:ext uri="{9D8B030D-6E8A-4147-A177-3AD203B41FA5}">
                      <a16:colId xmlns:a16="http://schemas.microsoft.com/office/drawing/2014/main" val="1432248072"/>
                    </a:ext>
                  </a:extLst>
                </a:gridCol>
              </a:tblGrid>
              <a:tr h="42709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mask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756310"/>
                  </a:ext>
                </a:extLst>
              </a:tr>
              <a:tr h="232615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N95 respirators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Close facial fit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Forms a seal around the nose and mouth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Not meant for the use of the general public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78427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BAF251-876D-439F-8824-76661130E51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039C1-E700-DD04-3601-51A4D7E4F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4BF59AE-8186-B665-1C0A-3577065D0E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FC87A-3855-E6FE-3764-E3794EFCE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the Mask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the surgical mask over your mouth and nose.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Fasten the ties or tapes above and below your ears at the back of your head.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the Mask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clean hands, untie or break the ties at the back of your hand.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only the ties of the masks and discard them in the designated waste disposal.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9607A-789D-4E1C-B654-A0821B0AB5F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F19351-8A57-DE8D-6C43-96B4928E8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258CB86-F83A-733A-999B-782728A092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0631C-74E6-2C1F-88D9-3B5DFC9AF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3" r="5779"/>
          <a:stretch/>
        </p:blipFill>
        <p:spPr>
          <a:xfrm flipH="1">
            <a:off x="4002157" y="0"/>
            <a:ext cx="818984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482379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364367"/>
            <a:ext cx="5113291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Standard Precautions to Prevent the Spread of Infection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3.1.3.4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Eye Protection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workers must wear eye protection during certain workplace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applies to activities that involve splashes or sprays of blood, body fluids, secretions, or excretions.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Eye protection must also be worn for any wound irrigation procedure where there is a risk of sprays or splashes.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7A8CD-5B85-4B12-9A77-93AB7275F9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D852DA-B123-6D53-4A1D-DA73E1E5F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C2D851C-8996-3D99-8C09-3022550368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D66FD-EB20-4A38-1491-F22596AF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Eye Protection Correctly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eye protection is disposable, dispose of it immediately in the proper waste disposal area.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eye protection is reusable, it should be sent to a central area for reprocessing before it can be used again.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eye protection that does not interfere with visual acuity.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a size that fits securely to protect you from splashes from the side.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F0CD3B-7536-4973-B9A2-578E6BD0C0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A89AA-3FB0-588D-1660-BB92D6C98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87FF1DF-CEC7-96F6-2097-878F506A19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DDCEC-AE10-A518-5793-537236DFA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9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Eye Protection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types of eye protection in a care setting and their description are shown in the table below.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8FB01-FE14-420C-A4C8-D9152D12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61957"/>
              </p:ext>
            </p:extLst>
          </p:nvPr>
        </p:nvGraphicFramePr>
        <p:xfrm>
          <a:off x="928310" y="3263582"/>
          <a:ext cx="9778144" cy="268483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173">
                  <a:extLst>
                    <a:ext uri="{9D8B030D-6E8A-4147-A177-3AD203B41FA5}">
                      <a16:colId xmlns:a16="http://schemas.microsoft.com/office/drawing/2014/main" val="572148162"/>
                    </a:ext>
                  </a:extLst>
                </a:gridCol>
                <a:gridCol w="6677971">
                  <a:extLst>
                    <a:ext uri="{9D8B030D-6E8A-4147-A177-3AD203B41FA5}">
                      <a16:colId xmlns:a16="http://schemas.microsoft.com/office/drawing/2014/main" val="1964765143"/>
                    </a:ext>
                  </a:extLst>
                </a:gridCol>
              </a:tblGrid>
              <a:tr h="48423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eye protection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113965"/>
                  </a:ext>
                </a:extLst>
              </a:tr>
              <a:tr h="9986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Considered the most reliable eye protection but do not provide protection to other parts of the face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9599367"/>
                  </a:ext>
                </a:extLst>
              </a:tr>
              <a:tr h="120195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Face shields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Can either be single-use or reusable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to 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97082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32BC53-A9C4-40C0-85FA-2F580F6521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17CFC-1476-26C1-6A31-0E6D0F121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8252E3-50BC-C8D4-B25B-538A60C9A1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B4B46-F3E6-1B33-9FE6-5B4CC7CFF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6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types of eye protection in a care setting and their description are shown in the table below.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8FB01-FE14-420C-A4C8-D9152D12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9782"/>
              </p:ext>
            </p:extLst>
          </p:nvPr>
        </p:nvGraphicFramePr>
        <p:xfrm>
          <a:off x="928310" y="2924070"/>
          <a:ext cx="9778144" cy="22158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173">
                  <a:extLst>
                    <a:ext uri="{9D8B030D-6E8A-4147-A177-3AD203B41FA5}">
                      <a16:colId xmlns:a16="http://schemas.microsoft.com/office/drawing/2014/main" val="572148162"/>
                    </a:ext>
                  </a:extLst>
                </a:gridCol>
                <a:gridCol w="6677971">
                  <a:extLst>
                    <a:ext uri="{9D8B030D-6E8A-4147-A177-3AD203B41FA5}">
                      <a16:colId xmlns:a16="http://schemas.microsoft.com/office/drawing/2014/main" val="1964765143"/>
                    </a:ext>
                  </a:extLst>
                </a:gridCol>
              </a:tblGrid>
              <a:tr h="6363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eye protection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113965"/>
                  </a:ext>
                </a:extLst>
              </a:tr>
              <a:tr h="157948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Safety glasses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Provide a lower level of protection than 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Generally not recommended for infection control 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692306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32BC53-A9C4-40C0-85FA-2F580F6521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4A815-5930-FABA-BA56-066269E2F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564E98-139A-EB69-4CC1-DA03F6BEC9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C86F3-5BB9-ACC6-F504-4D91974B0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of Eye Protection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the face shield or protective eyewear over the face and eyes.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 as necessary.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Eye Protection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clean hands, remove the eye protection equipment. Make sure to handle only the sides or the back.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Discard in the designated waste area or reprocess and store properly.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4347C-8FCE-47B9-BE63-6602494E39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D4C50C-51F0-DD6F-5361-667932C10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BF6256-6308-4618-CFFB-9E37243EC9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F722A-3220-DE9E-3654-CD69931C8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20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removing eye protection, do not touch the front and sides of the equipment.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surfaces are prone to contamination by sprays, splashes or droplets.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eye protection equipment is non-disposable.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they can be reused. Place non-disposable eye protection in a secure and clean container.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clean and disinfect it after every use.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3576A-9B55-4520-98AA-CBC855D18DC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A59A42-CBE6-B79F-6ACC-379A5456F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C0D6823-B8E7-3EE6-2FFD-9E4BDE3EC9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EF2BD0-B6E3-EA5F-9DA2-4C3C7F61B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80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3.1.4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Respiratory Hygiene and Cough Etiquette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means by which an infection can spread is through droplets released during coughing or sneezing.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cause others to get sick. </a:t>
            </a:r>
          </a:p>
        </p:txBody>
      </p:sp>
      <p:pic>
        <p:nvPicPr>
          <p:cNvPr id="7" name="Picture 6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784AF898-D275-439B-BA70-9E29ABFF1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3679" y="1791493"/>
            <a:ext cx="3866223" cy="37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91832D-C4A7-432A-96DC-9461F067FC9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228D04-6C0A-4702-4D39-861271DDB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DFC85A6-0F04-265D-9E2C-352B351B9E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9B456-29C3-33CB-562E-06C8850E9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0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Cover Your Cough or Sneeze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coughing or sneezing, use a tissue or mask to cover your nose and mouth.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used tissues properly by collecting them in a small plastic bag.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cloth handkerchief should be avoided because it can serve as a breeding ground for germs.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sneeze or cough away from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tissue or mask is unavailable, cough or sneeze into your upper sleeve or elbow and avoid sneezing in your hands.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38211-F051-4B75-89DD-7F1D12C6DB3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5B9E11-D0B4-CFF1-7C3E-A609364F2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B46FEFC-E1F3-0BDE-09CA-4CFA045312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9DECE-3A39-385D-1FD5-BE769693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 procedures after suspected contact with respiratory droplets.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surfaces you have coughed on, sneezed on or touched with contaminated hands.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Wipe items that are frequently touched, such as cell phones, keys, and credit cards.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FE2EF-121B-41A1-AC35-155711F0D95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6BD74-0E68-6E6E-CCB6-F76E3CF4F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E836C0-7534-155A-1660-8BE32FFA92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092BF-4C61-A64F-CEB1-1599C65C2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8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Stay at Home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care worker, you interact with clients and co-workers.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are experiencing symptoms of illness, it is still best to stay at home and rest.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yourself from people, especially high-risk individuals.</a:t>
            </a:r>
          </a:p>
        </p:txBody>
      </p:sp>
      <p:pic>
        <p:nvPicPr>
          <p:cNvPr id="7" name="Picture 6" descr="A baby with her hand on her face&#10;&#10;Description automatically generated with low confidence">
            <a:extLst>
              <a:ext uri="{FF2B5EF4-FFF2-40B4-BE49-F238E27FC236}">
                <a16:creationId xmlns:a16="http://schemas.microsoft.com/office/drawing/2014/main" id="{25FC1B00-9178-41FF-A305-DEF6DFA71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3650"/>
          <a:stretch/>
        </p:blipFill>
        <p:spPr bwMode="auto">
          <a:xfrm>
            <a:off x="6566529" y="2228066"/>
            <a:ext cx="4875542" cy="2893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0E7E55-05CE-4662-BD0F-A99B837E9ED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840748-1C68-DAB6-E634-94DF0842F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D1F3DE2-9427-91BD-D7B8-F87F28FDB3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B7EFC-6745-BBEF-0F2A-75EA416F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care worker, you are often exposed to elements that can cause infections.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Compared to others, you are at a higher risk of acquiring infections and being a source of infection to clients, visitors, and other workers.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ED914-A9A2-4311-9D3B-C36CE5D3C4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33F0C-C66C-461A-91CA-AE7122D1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19" y="2014538"/>
            <a:ext cx="5662500" cy="31670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44789C-CF0A-B258-8148-07FF0E177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B22287-EE55-B52E-C06B-15A530F947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57ADC-ABE5-960B-BF6E-B0CD348F7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Responsibilities in Relation to Respiratory Hygiene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you can do to ensure respiratory hygiene in the workplace: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a surgical mask on a coughing person if they can tolerate.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separate people with respiratory symptoms at least two meters away or in a separate room from others, if possible.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Educate others about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proper respiratory hygiene and cough etiquette.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resources for performing hand hygiene in or near waiting areas.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visual information like signs and posters where possible.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54121-179B-41FD-87F6-0A0D548F58C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07E74-A1CF-1033-7752-A9B34C9E4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825B77D-E4D8-FB80-DFA5-36ED25F306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65539-5A94-CD70-CC54-74D702094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17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3.1.5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Cleaning Procedures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cleaning is part of the standard precautions for infection control and prevention.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reducing the number of pathogens on surfaces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activities performed when cleaning include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0833E9-44C0-43D5-B1C3-F4C30EC9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431972"/>
              </p:ext>
            </p:extLst>
          </p:nvPr>
        </p:nvGraphicFramePr>
        <p:xfrm>
          <a:off x="888554" y="4218276"/>
          <a:ext cx="10181348" cy="142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40DE429-716B-48EC-ABF2-BAF9C69612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36CFF4-7134-CA66-377E-1F2BAE7D7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CF94129-2813-43F0-2F5A-B659EABF70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2D1FA-4555-B1B4-F786-E0112BB00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6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First, you must prepare to clean. Preparation involves: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the cleaning solution according to the instructions of the manufacturer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wearing the appropriate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hand hygiene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a checklist of everything that you need to clean to make sure that you do not miss anything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clutter.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852F6F-9FD6-4D67-A6C3-49A7082148C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4E2C83-E457-38AA-8161-1C24C7C3D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24597B4-3977-5968-F674-F216B24202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034DB-8BA3-F24E-DA78-DB728BB5A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5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Environmental Cleaning Techniques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general rule, you must clean: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high to low (top to bottom)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least contaminated (least soiled) to most contaminated (most soiled)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environmental surfaces to floors.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113B0-53FB-4C99-8664-BA9B8A63C92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6D68A-D1A4-3C45-0ED7-43B5D633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C9651E-CEB9-3767-AE8E-58CCAC8A39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6F3D4-811C-A138-A792-FE5069AAD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6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235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Floors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 for spills, the use of disinfectants is not necessary because floors are minimally touched areas. 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A32581D8-D395-4F57-BC78-CD4BF2612E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47" y="1954748"/>
            <a:ext cx="4855269" cy="3234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31906-9554-4798-8497-FB3E744BFB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A49892-FCFD-0B70-D37E-D0A3E735B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B614AC9-91F3-6D10-F5EF-C7789AA662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8CB7B7-2557-3901-EBAA-E2954EB0C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5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mopping floors: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dry mopping to collect dust and debris from the floor in preparation for wet mopping.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Submerge the mop in the cleaning solution and perform wet mopping.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 from the area farthest from an exit and mop while walking towards the exit.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the mops and cleaning solutions as frequently as needed.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50BB2C-1112-4E06-A5D0-6DF417F216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4F143-96CD-6AFF-D26B-9F35B0314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6064D8B-B98C-6219-F58C-7776E6466E7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00C9F-4D97-7A9C-9317-F7211A3D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1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Toilets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Toilets have a higher risk of being contaminated than general care areas and should therefore be cleaned last. When cleaning toilets: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both surfaces and fixtures within the toilet, including walls, sinks, faucets, handles, toilet seat, and floors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all surfaces using well-wrung cloths or paper towels.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F622B-B18B-40E0-B01E-6F6AFF02E35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776DF-332E-1DF0-2963-C0516A77F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F9B5FC9-D30E-7CDE-1139-E45232F200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E2D0F-F8FC-05C4-92F9-0D44757A8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4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Cleaning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are done cleaning, you must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Launder mop heads and reusable cleaning cloths daily or as often as prescribed by your facility’s guidelines.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housekeeping trolley/cart.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reusable PPE to the reprocessing area of your facility.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the required documentation and sign off sheets.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anything that needs to be replaced or repaired.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F8DB6-1730-41EB-961D-364CDD195AB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9E2B0-3BDB-93EA-4395-E2AB2D69D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91D7D23-35D5-64C6-E13A-1DCB323634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475D3-7867-1862-51DA-EACAFA38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3.1.6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Handling, Transporting and Processing of Linen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handling of dirty linen is essential to preventing exposure and contamination of clothing.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also helps to avoid the transfer of pathogens.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 of typical movement of clean and dirty linen: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Storing and transporting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(laundering)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DFB54B-1835-470B-BFF6-A6106AFAF9F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C95755-1D01-882A-BEA0-38881D342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61B77C8-BF83-BB85-D774-421320FB65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B355C-AC5C-9867-C1FC-AF5C83D65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2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different types of dirty linen: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but has no visible stains.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Soiled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has visible stains from different sources.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Infectious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by clients who have been infected by transmissible conditions.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Infested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by clients who have come into contact with parasites.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EB846-0FD6-4492-860C-641BB39C7E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B23DE9-795D-8433-4112-0C3AD5B70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C26EE28-C3E4-7F21-2301-7EE345E8A9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0A7883-1969-90D2-3DEF-8FACD2E7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spread of infection happens when pathogens are transferred from one person to another.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Infections can be transmitted to people through: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ACE2144-C1B6-4D75-AD0E-094919636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093491"/>
              </p:ext>
            </p:extLst>
          </p:nvPr>
        </p:nvGraphicFramePr>
        <p:xfrm>
          <a:off x="888554" y="3280023"/>
          <a:ext cx="9805950" cy="2896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3C3D710-43CD-420B-A038-FAB60B779C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1FA31-0ECC-C239-7842-31A09697E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F451DBD-CF11-8AB4-C811-F353F6FB86D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7A7CC-6B59-5FD3-A81E-36F3B3170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61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handling linens, wear the appropriate PPE to prevent exposure to blood and body fluids.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7108D6-C0E8-45FB-9910-6CC5A549EAC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3092D6-613D-9091-5BCD-70D4C39E7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8A0DA31-E698-C83B-2125-8752AE466A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08A30-00B8-DC2C-6F1F-5C28A8011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removing linen from a bed, you must follow these guidelines: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 linen towards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bed.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it directly from the bed into the linen hamper.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linens are soiled (wet), infectious or infested, place them in leak-proof plastic bags. Close the bags immediately.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the dirty linen away from your clothes or uniform at all times.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A6252-98C9-4823-8AE8-FD070CEF779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E26E6C-2BC9-E9AA-3358-DB672BC8C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B65C000-87BA-8B04-6156-32626BB9AA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FC854-4334-4DB2-EFF8-CAEF53CF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3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much as possible, dirty linen should not be shaken to reduce the risk of scattering particles that may contain pathogens.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092DEB7-999D-4CC5-A2A5-0578702075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9"/>
          <a:stretch/>
        </p:blipFill>
        <p:spPr bwMode="auto">
          <a:xfrm>
            <a:off x="6365401" y="2114946"/>
            <a:ext cx="5277797" cy="274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E5C3EB-E8B8-4710-B7C6-583A211AAED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5EAE1-9C5B-6CEB-5BAE-9388E0A95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ADD9710-6CF9-201E-FAA3-C77607FFDC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1E5BC5-CFF2-6A34-20B5-1C0274DA7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82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linens must not be placed in the same area as dirty linens and ensure that there is clear segregation between them.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clean linens in a clean and dry place where they cannot be contaminated by aerosols, dust, moisture, or pests.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 linens and place them in a designated area and ensure that access to the storage area of dirty linen is restricted until it is collected to be laundered.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D1857-CAD2-4B97-9A00-F3756226C65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F35CAB-98A9-D13D-9E22-2CFECDB31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08EF5C-8DA0-1E44-37EB-A55911770A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7132F-F92F-A4A2-E886-5150563B0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2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linen in a cleaned and closed linen cart or bag.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unloading linens from the linen cart or trolley, make sure that you are on a flat and level surface.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use the same trolley to deliver clean and dirty linen as long as the trolley has been thoroughly cleaned and dried.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transport vehicle should have the means to secure linens firmly.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4C63B-50A6-44EF-86D5-E7E83DD761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1A571-D64D-1650-8FED-CF829BBAB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E2A523-7503-28B6-3DDD-8C12215831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71EE6E-618D-2941-299D-AC6BFC522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5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of Linen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processing of linens involves laundering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residential care settings, you may simply assist your client in their laundering tasks.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typical laundry process involves the following: 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A56F74-A693-4E80-9A79-0116B91B8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607862"/>
              </p:ext>
            </p:extLst>
          </p:nvPr>
        </p:nvGraphicFramePr>
        <p:xfrm>
          <a:off x="947946" y="4054302"/>
          <a:ext cx="9468264" cy="200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36DC90C-C256-4CBC-8F61-8E5E953B512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652CB-6058-1679-9901-136807F0CF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DAD000-B5B4-18FA-BFD3-CA53A92A438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1786F-AC0D-8CD4-75E6-2D87665EB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9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3.1.7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Disposal of Contaminated Waste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or infectious waste are generated by care facilities during the following activities: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Immunisation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Production or testing of biological materials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C8EE5-3D78-40FA-B215-2D21CD8FDAB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749F3E-8529-82AF-9506-8C9BA1B7F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5862E85-1495-D9AD-FB6D-177FEE4D4B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2EF1A-CEB1-0877-7F48-EA654E803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3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may contain infectious material. This may include bodily fluids and contaminants that can cause injury, infection, or disease.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step to the safe disposal of contaminated waste is identifying its different types.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09149-A4DA-495A-9266-8077585AC2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A9AD4-E712-C3B0-B1F0-CF3C9399A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F8FF91B-4688-E207-D860-9CA87D18D7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5DD72-B85E-1DE5-61DB-6E37FEB38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not disposed of correctly, contaminated waste can spread disease and infection through: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713676-B948-4F06-BE23-28BCA81E9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357683"/>
              </p:ext>
            </p:extLst>
          </p:nvPr>
        </p:nvGraphicFramePr>
        <p:xfrm>
          <a:off x="928311" y="2846543"/>
          <a:ext cx="9699931" cy="297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06B5983-4344-4D5C-9527-8CBD122ECA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25459C-C27E-C604-F75B-EB8A37E9A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53BFB56-3639-A768-7899-1248BAB186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26055F-605B-5BA0-731A-5344BF78C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61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of Contaminated Waste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of contaminated waste should be done in such a way that the threat to health, safety, and environment 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BC97D-718C-43B9-9914-B52ADC04BB3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A77ED-6C8C-4648-A501-437A8A6F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04" y="1512703"/>
            <a:ext cx="4169275" cy="4351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6E37AD-B0EA-7543-657A-8BF73320B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8C85B60-B081-2306-A571-72C9969FC7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38C35-CDC8-7561-EFBA-97A316191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reduce risks of infection, you must understand and comply with the standard precautions of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are applied to all client care, regardless of infection status.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basic precautions for infection control and prevention that every health worker must be aware of.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E3A76-5918-4A80-9C65-B61D2EB054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FBB05-2EDB-2C71-0063-015E2F8EB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D05ACA8-9AB9-F46B-2F8A-319C88BD77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3EC4C-370E-B888-3F14-21C2C2A5A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done by taking the following precautions: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the storage area: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clean, dry, well-ventilated, and free from pests and vermin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locks that can prevent access by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persons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an impermeable and hard-standing floor with good drainage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adequate water supply for easy cleaning and disinfection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easily accessible to waste collection vehicles.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D70D5-144F-45CA-83EC-E49F226BB53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77075-FB2D-7AAE-9B59-4304630A8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2FC300E-F99A-B0A3-56A5-494FEC522F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32305-C73E-F086-C11B-C6E8635E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90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done by taking the following precautions: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equipment, PPE, and waste bags should be supplied near the storage area.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any waste is mixed with medical waste, treat that waste as medical waste.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Sharps should be contained in a leak and puncture-proof container.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4AAE3-6F37-435D-AACA-4DC6B5E0E02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5FCCC-3AC4-FF7D-D796-254AB5FF3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59814A-92DE-6073-D9FD-009C61E7925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9E0A9-0B55-278E-5D11-F89AB9AE2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2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0032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and Transportation of Contaminated Waste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should never be allowed to accumulate.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be collected daily or as frequently as required.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0AFC0-AFAD-4B44-A8AC-F58A599B14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10738-0A4D-4240-B6C5-ADCAE480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588293"/>
            <a:ext cx="5779422" cy="368141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E5B17-9C48-D3B4-0472-132F838C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AC00842-3386-DE75-B816-D3C9787B1F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530D-A6EC-BB12-AE3E-807897BB13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997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guidelines must be followed: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garbage bins and trolleys must have the following characteristics: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locked, closed, or covered as necessary to prevent the spill of liquids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dedicated only to collecting and transporting waste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washable and easily cleanable surfaces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rigid-walled and puncture-proof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B04F3-D126-40F6-AD1F-72BD8F9F0A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875232-5D14-F106-946F-1A7013536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C409D9-0173-8541-BB16-4A44F690A6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BB754-7AF9-449B-6C3C-9D7ED9373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8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guidelines must be followed: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mobile garbage bins and trolleys after each use.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On-site transportation must not be done during peak activity times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exposure.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should not be transported through general or public areas.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use waste chutes for transporting contaminated waste to avoid the risk of bag breaking or waste spilling.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0E165-535A-4304-8D90-0F4FDC80CB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4604F1-E50E-D517-2D09-426F6D761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C0F60F0-A737-29B1-FFD1-C6EAD2107E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70CD2-161E-3F17-86D9-145C532FC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20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waste must be regularly transported from the care facility to proper treatment or disposal area and be collected by a licensed transport company.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transport vehicle should only be used for the purpose of handling contaminated waste.</a:t>
            </a:r>
          </a:p>
        </p:txBody>
      </p:sp>
      <p:pic>
        <p:nvPicPr>
          <p:cNvPr id="7" name="Picture 6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C573F342-B531-4C02-BB56-D39B244B0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627806"/>
            <a:ext cx="4725017" cy="36023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679AA0-A32D-43EA-A3E2-957415E1DB0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581AC-2F58-A82B-077A-A1C669E62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7BA82E6-0038-1F50-3C82-6785A1C26F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1BDCE-8946-7585-748F-6668658CF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6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3.1.8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Handling and Disposal of Sharps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36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sharp is any device or object used to puncture or lacerate the skin.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not handled properly, sharps can be dangerous.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cause penetrating injuries when they pierce the skin and enter body tissue.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Drawing medicine from vial">
            <a:extLst>
              <a:ext uri="{FF2B5EF4-FFF2-40B4-BE49-F238E27FC236}">
                <a16:creationId xmlns:a16="http://schemas.microsoft.com/office/drawing/2014/main" id="{4239EE09-7D53-4092-A515-7D0319889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65" y="2008527"/>
            <a:ext cx="4820901" cy="32137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1A4955-B39A-4DD1-B640-7860F6ECF7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635DC5-94D5-9A88-3CC4-78CBF1F6F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DB5162-5803-3453-D59A-BCEBD6D8A6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682B1-BE75-5F6E-AD40-6729084D0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5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They can expose workers and clients to blood-borne viruses,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Hepatitis B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Hepatitis C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Immunodeficiency Virus (HIV).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A4955-B39A-4DD1-B640-7860F6ECF7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641A3-4420-4D1A-88E9-BE225002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56" y="1825625"/>
            <a:ext cx="4762797" cy="32435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A326B0-C2D1-8845-588C-072DF93D0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FC9D3F6-B5CF-8178-9E50-70CBEF11D5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B1EF6-1451-BE4A-87E4-20C4853CB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63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tongs or other such instruments to pick up the sharp.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F9C93-66EA-423A-97A1-B9D68EA0EF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749F0-65F7-4584-B5C0-CB538EC6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60" y="3757952"/>
            <a:ext cx="4814033" cy="24190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EFBCDF-F319-3881-BE69-3C063C846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A8996E-F8D6-8E22-BE8A-B87544B51F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24710-FC02-D4C4-A3E8-7023CDC99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1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the sharp in a container that: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made of quality heavy-duty plastic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 tight-fitting, puncture-proof lid 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sharps from falling or sticking out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properly labelled.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F9C93-66EA-423A-97A1-B9D68EA0EF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FBADA2-A24D-A65A-2224-57C750E78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5CE9409-4A8F-A901-9222-9263C19E8D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DDFD5-E921-655D-084A-E6C7368EC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90013FDD-D65E-4CDC-AF1D-E3784EE05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6cecd733-34d5-425b-8041-9161b6f347cb"/>
    <ds:schemaRef ds:uri="http://schemas.microsoft.com/sharepoint/v3"/>
    <ds:schemaRef ds:uri="http://purl.org/dc/terms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12315</TotalTime>
  <Words>6933</Words>
  <Application>Microsoft Office PowerPoint</Application>
  <PresentationFormat>Widescreen</PresentationFormat>
  <Paragraphs>842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Courier New</vt:lpstr>
      <vt:lpstr>Wingdings</vt:lpstr>
      <vt:lpstr>Office Theme</vt:lpstr>
      <vt:lpstr>Follow Safe Work Practices for Infection Control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3.1.1 Hand Hygiene Practices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3.1.2 Hand Care Practices</vt:lpstr>
      <vt:lpstr> </vt:lpstr>
      <vt:lpstr> </vt:lpstr>
      <vt:lpstr> </vt:lpstr>
      <vt:lpstr> </vt:lpstr>
      <vt:lpstr> </vt:lpstr>
      <vt:lpstr> </vt:lpstr>
      <vt:lpstr> </vt:lpstr>
      <vt:lpstr> </vt:lpstr>
      <vt:lpstr>3.1.3 Use of Personal Protective Equipment (PPE)</vt:lpstr>
      <vt:lpstr> </vt:lpstr>
      <vt:lpstr> </vt:lpstr>
      <vt:lpstr> </vt:lpstr>
      <vt:lpstr> </vt:lpstr>
      <vt:lpstr>3.1.3.1 Gloves</vt:lpstr>
      <vt:lpstr> </vt:lpstr>
      <vt:lpstr> </vt:lpstr>
      <vt:lpstr> </vt:lpstr>
      <vt:lpstr> </vt:lpstr>
      <vt:lpstr> </vt:lpstr>
      <vt:lpstr> </vt:lpstr>
      <vt:lpstr> </vt:lpstr>
      <vt:lpstr> </vt:lpstr>
      <vt:lpstr>3.1.3.2 Protective Clothing</vt:lpstr>
      <vt:lpstr> </vt:lpstr>
      <vt:lpstr> </vt:lpstr>
      <vt:lpstr> </vt:lpstr>
      <vt:lpstr> </vt:lpstr>
      <vt:lpstr> </vt:lpstr>
      <vt:lpstr> </vt:lpstr>
      <vt:lpstr> </vt:lpstr>
      <vt:lpstr> </vt:lpstr>
      <vt:lpstr>3.1.3.3 Masks</vt:lpstr>
      <vt:lpstr> </vt:lpstr>
      <vt:lpstr> </vt:lpstr>
      <vt:lpstr> </vt:lpstr>
      <vt:lpstr> </vt:lpstr>
      <vt:lpstr>3.1.3.4 Eye Protection</vt:lpstr>
      <vt:lpstr> </vt:lpstr>
      <vt:lpstr> </vt:lpstr>
      <vt:lpstr> </vt:lpstr>
      <vt:lpstr> </vt:lpstr>
      <vt:lpstr> </vt:lpstr>
      <vt:lpstr>3.1.4 Respiratory Hygiene and Cough Etiquette</vt:lpstr>
      <vt:lpstr> </vt:lpstr>
      <vt:lpstr> </vt:lpstr>
      <vt:lpstr> </vt:lpstr>
      <vt:lpstr> </vt:lpstr>
      <vt:lpstr>3.1.5 Cleaning Procedures</vt:lpstr>
      <vt:lpstr> </vt:lpstr>
      <vt:lpstr> </vt:lpstr>
      <vt:lpstr> </vt:lpstr>
      <vt:lpstr> </vt:lpstr>
      <vt:lpstr> </vt:lpstr>
      <vt:lpstr> </vt:lpstr>
      <vt:lpstr>3.1.6 Handling, Transporting and Processing of Linen</vt:lpstr>
      <vt:lpstr> </vt:lpstr>
      <vt:lpstr> </vt:lpstr>
      <vt:lpstr> </vt:lpstr>
      <vt:lpstr> </vt:lpstr>
      <vt:lpstr> </vt:lpstr>
      <vt:lpstr> </vt:lpstr>
      <vt:lpstr> </vt:lpstr>
      <vt:lpstr>3.1.7 Disposal of Contaminated Waste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3.1.8 Handling and Disposal of Sharps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3.3.1 Contact Precautions</vt:lpstr>
      <vt:lpstr> </vt:lpstr>
      <vt:lpstr> </vt:lpstr>
      <vt:lpstr>3.3.2 Droplet Precautions</vt:lpstr>
      <vt:lpstr>3.3.3 Airborne Precautions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What have we learned?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PC-4</cp:lastModifiedBy>
  <cp:revision>322</cp:revision>
  <dcterms:created xsi:type="dcterms:W3CDTF">2020-09-30T05:05:23Z</dcterms:created>
  <dcterms:modified xsi:type="dcterms:W3CDTF">2024-02-09T04:56:22Z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Order">
    <vt:lpwstr>94625800.0000000</vt:lpwstr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2023-05-24T00:33:10Z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d4fc0991-cddb-4716-852a-da7fdb62eeeb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